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4.8231511254019289E-2</c:v>
                </c:pt>
                <c:pt idx="1">
                  <c:v>0.93569131832797425</c:v>
                </c:pt>
                <c:pt idx="2">
                  <c:v>3.2154340836012861E-3</c:v>
                </c:pt>
                <c:pt idx="3">
                  <c:v>1.2861736334405139E-2</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Shrewsbury and Telford Hospital NHS Trust</c:v>
                </c:pt>
                <c:pt idx="1">
                  <c:v>Sandwell And West Birmingham Hospitals NHS Trust</c:v>
                </c:pt>
                <c:pt idx="2">
                  <c:v>Wye Valley NHS Trust</c:v>
                </c:pt>
                <c:pt idx="3">
                  <c:v>University Hospitals Coventry and Warwickshire NHS Trust</c:v>
                </c:pt>
                <c:pt idx="4">
                  <c:v>United Lincolnshire Teaching Hospitals NHS Trust</c:v>
                </c:pt>
              </c:strCache>
            </c:strRef>
          </c:cat>
          <c:val>
            <c:numRef>
              <c:f>Sheet1!$B$2:$B$6</c:f>
              <c:numCache>
                <c:formatCode>0.0</c:formatCode>
                <c:ptCount val="5"/>
                <c:pt idx="0">
                  <c:v>5.788643872681118</c:v>
                </c:pt>
                <c:pt idx="1">
                  <c:v>6.1164916573387984</c:v>
                </c:pt>
                <c:pt idx="2">
                  <c:v>6.1855042522227848</c:v>
                </c:pt>
                <c:pt idx="3">
                  <c:v>6.2945327968780322</c:v>
                </c:pt>
                <c:pt idx="4">
                  <c:v>6.4105001124207481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Shrewsbury and Telford Hospital NHS Trust</c:v>
                </c:pt>
                <c:pt idx="1">
                  <c:v>Sandwell And West Birmingham Hospitals NHS Trust</c:v>
                </c:pt>
                <c:pt idx="2">
                  <c:v>Wye Valley NHS Trust</c:v>
                </c:pt>
                <c:pt idx="3">
                  <c:v>University Hospitals Coventry and Warwickshire NHS Trust</c:v>
                </c:pt>
                <c:pt idx="4">
                  <c:v>United Lincolnshire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(307)</c:v>
                </c:pt>
                <c:pt idx="1">
                  <c:v>Birmingham Children's Hospital (36)</c:v>
                </c:pt>
                <c:pt idx="2">
                  <c:v>Birmingham Women's Hospital (271)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(307)</c:v>
                </c:pt>
                <c:pt idx="1">
                  <c:v>Birmingham Children's Hospital (36)</c:v>
                </c:pt>
                <c:pt idx="2">
                  <c:v>Birmingham Women's Hospital (271)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(307)</c:v>
                </c:pt>
                <c:pt idx="1">
                  <c:v>Birmingham Children's Hospital (36)</c:v>
                </c:pt>
                <c:pt idx="2">
                  <c:v>Birmingham Women's Hospital (271)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(307)</c:v>
                </c:pt>
                <c:pt idx="1">
                  <c:v>Birmingham Children's Hospital (36)</c:v>
                </c:pt>
                <c:pt idx="2">
                  <c:v>Birmingham Women's Hospital (271)</c:v>
                </c:pt>
              </c:strCache>
            </c:strRef>
          </c:cat>
          <c:val>
            <c:numRef>
              <c:f>Sheet1!$G$2:$G$4</c:f>
              <c:numCache>
                <c:formatCode>0.0;;</c:formatCode>
                <c:ptCount val="3"/>
                <c:pt idx="0">
                  <c:v>7.6144726437337757</c:v>
                </c:pt>
                <c:pt idx="1">
                  <c:v>7.6874342540477816</c:v>
                </c:pt>
                <c:pt idx="2">
                  <c:v>7.5883098971521692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(307)</c:v>
                </c:pt>
                <c:pt idx="1">
                  <c:v>Birmingham Children's Hospital (36)</c:v>
                </c:pt>
                <c:pt idx="2">
                  <c:v>Birmingham Women's Hospital (271)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(307)</c:v>
                </c:pt>
                <c:pt idx="1">
                  <c:v>Birmingham Children's Hospital (36)</c:v>
                </c:pt>
                <c:pt idx="2">
                  <c:v>Birmingham Women's Hospital (271)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(307)</c:v>
                </c:pt>
                <c:pt idx="1">
                  <c:v>Birmingham Children's Hospital (36)</c:v>
                </c:pt>
                <c:pt idx="2">
                  <c:v>Birmingham Women's Hospital (271)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2.3855273562662243</c:v>
                </c:pt>
                <c:pt idx="1">
                  <c:v>2.3125657459522184</c:v>
                </c:pt>
                <c:pt idx="2">
                  <c:v>2.4116901028478308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(307)</c:v>
                </c:pt>
                <c:pt idx="1">
                  <c:v>Birmingham Children's Hospital (36)</c:v>
                </c:pt>
                <c:pt idx="2">
                  <c:v>Birmingham Women's Hospital (271)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(307)</c:v>
                </c:pt>
                <c:pt idx="1">
                  <c:v>Birmingham Children's Hospital (36)</c:v>
                </c:pt>
                <c:pt idx="2">
                  <c:v>Birmingham Women's Hospital (271)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(307)</c:v>
                </c:pt>
                <c:pt idx="1">
                  <c:v>Birmingham Children's Hospital (36)</c:v>
                </c:pt>
                <c:pt idx="2">
                  <c:v>Birmingham Women's Hospital (271)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(307)</c:v>
                </c:pt>
                <c:pt idx="1">
                  <c:v>Birmingham Children's Hospital (36)</c:v>
                </c:pt>
                <c:pt idx="2">
                  <c:v>Birmingham Women's Hospital (271)</c:v>
                </c:pt>
              </c:strCache>
            </c:strRef>
          </c:cat>
          <c:val>
            <c:numRef>
              <c:f>Sheet1!$G$2:$G$4</c:f>
              <c:numCache>
                <c:formatCode>0.0;;</c:formatCode>
                <c:ptCount val="3"/>
                <c:pt idx="0">
                  <c:v>8.7974691919862789</c:v>
                </c:pt>
                <c:pt idx="1">
                  <c:v>9.0957044170435193</c:v>
                </c:pt>
                <c:pt idx="2">
                  <c:v>8.7725525804910216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(307)</c:v>
                </c:pt>
                <c:pt idx="1">
                  <c:v>Birmingham Children's Hospital (36)</c:v>
                </c:pt>
                <c:pt idx="2">
                  <c:v>Birmingham Women's Hospital (271)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(307)</c:v>
                </c:pt>
                <c:pt idx="1">
                  <c:v>Birmingham Children's Hospital (36)</c:v>
                </c:pt>
                <c:pt idx="2">
                  <c:v>Birmingham Women's Hospital (271)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(307)</c:v>
                </c:pt>
                <c:pt idx="1">
                  <c:v>Birmingham Children's Hospital (36)</c:v>
                </c:pt>
                <c:pt idx="2">
                  <c:v>Birmingham Women's Hospital (271)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1.2025308080137211</c:v>
                </c:pt>
                <c:pt idx="1">
                  <c:v>0.90429558295648071</c:v>
                </c:pt>
                <c:pt idx="2">
                  <c:v>1.2274474195089784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(307)</c:v>
                </c:pt>
                <c:pt idx="1">
                  <c:v>Birmingham Children's Hospital (36)</c:v>
                </c:pt>
                <c:pt idx="2">
                  <c:v>Birmingham Women's Hospital (271)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(307)</c:v>
                </c:pt>
                <c:pt idx="1">
                  <c:v>Birmingham Children's Hospital (36)</c:v>
                </c:pt>
                <c:pt idx="2">
                  <c:v>Birmingham Women's Hospital (271)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(307)</c:v>
                </c:pt>
                <c:pt idx="1">
                  <c:v>Birmingham Children's Hospital (36)</c:v>
                </c:pt>
                <c:pt idx="2">
                  <c:v>Birmingham Women's Hospital (271)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(307)</c:v>
                </c:pt>
                <c:pt idx="1">
                  <c:v>Birmingham Children's Hospital (36)</c:v>
                </c:pt>
                <c:pt idx="2">
                  <c:v>Birmingham Women's Hospital (271)</c:v>
                </c:pt>
              </c:strCache>
            </c:strRef>
          </c:cat>
          <c:val>
            <c:numRef>
              <c:f>Sheet1!$G$2:$G$4</c:f>
              <c:numCache>
                <c:formatCode>0.0;;</c:formatCode>
                <c:ptCount val="3"/>
                <c:pt idx="0">
                  <c:v>8.6219146520465504</c:v>
                </c:pt>
                <c:pt idx="1">
                  <c:v>9.1855852338658082</c:v>
                </c:pt>
                <c:pt idx="2">
                  <c:v>8.6151118571698628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(307)</c:v>
                </c:pt>
                <c:pt idx="1">
                  <c:v>Birmingham Children's Hospital (36)</c:v>
                </c:pt>
                <c:pt idx="2">
                  <c:v>Birmingham Women's Hospital (271)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(307)</c:v>
                </c:pt>
                <c:pt idx="1">
                  <c:v>Birmingham Children's Hospital (36)</c:v>
                </c:pt>
                <c:pt idx="2">
                  <c:v>Birmingham Women's Hospital (271)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(307)</c:v>
                </c:pt>
                <c:pt idx="1">
                  <c:v>Birmingham Children's Hospital (36)</c:v>
                </c:pt>
                <c:pt idx="2">
                  <c:v>Birmingham Women's Hospital (271)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1.3780853479534496</c:v>
                </c:pt>
                <c:pt idx="1">
                  <c:v>0.81441476613419184</c:v>
                </c:pt>
                <c:pt idx="2">
                  <c:v>1.3848881428301372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(307)</c:v>
                </c:pt>
                <c:pt idx="1">
                  <c:v>Birmingham Children's Hospital (36)</c:v>
                </c:pt>
                <c:pt idx="2">
                  <c:v>Birmingham Women's Hospital (271)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(307)</c:v>
                </c:pt>
                <c:pt idx="1">
                  <c:v>Birmingham Children's Hospital (36)</c:v>
                </c:pt>
                <c:pt idx="2">
                  <c:v>Birmingham Women's Hospital (271)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(307)</c:v>
                </c:pt>
                <c:pt idx="1">
                  <c:v>Birmingham Children's Hospital (36)</c:v>
                </c:pt>
                <c:pt idx="2">
                  <c:v>Birmingham Women's Hospital (271)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(307)</c:v>
                </c:pt>
                <c:pt idx="1">
                  <c:v>Birmingham Children's Hospital (36)</c:v>
                </c:pt>
                <c:pt idx="2">
                  <c:v>Birmingham Women's Hospital (271)</c:v>
                </c:pt>
              </c:strCache>
            </c:strRef>
          </c:cat>
          <c:val>
            <c:numRef>
              <c:f>Sheet1!$G$2:$G$4</c:f>
              <c:numCache>
                <c:formatCode>0.0;;</c:formatCode>
                <c:ptCount val="3"/>
                <c:pt idx="0">
                  <c:v>3.732311167404279</c:v>
                </c:pt>
                <c:pt idx="1">
                  <c:v>2.139224170652092</c:v>
                </c:pt>
                <c:pt idx="2">
                  <c:v>3.780398919451248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(307)</c:v>
                </c:pt>
                <c:pt idx="1">
                  <c:v>Birmingham Children's Hospital (36)</c:v>
                </c:pt>
                <c:pt idx="2">
                  <c:v>Birmingham Women's Hospital (271)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(307)</c:v>
                </c:pt>
                <c:pt idx="1">
                  <c:v>Birmingham Children's Hospital (36)</c:v>
                </c:pt>
                <c:pt idx="2">
                  <c:v>Birmingham Women's Hospital (271)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(307)</c:v>
                </c:pt>
                <c:pt idx="1">
                  <c:v>Birmingham Children's Hospital (36)</c:v>
                </c:pt>
                <c:pt idx="2">
                  <c:v>Birmingham Women's Hospital (271)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6.267688832595721</c:v>
                </c:pt>
                <c:pt idx="1">
                  <c:v>7.860775829347908</c:v>
                </c:pt>
                <c:pt idx="2">
                  <c:v>6.2196010805487525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Birmingham Children's Hospital (-)</c:v>
                </c:pt>
                <c:pt idx="2">
                  <c:v>Birmingham Women's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Birmingham Children's Hospital (-)</c:v>
                </c:pt>
                <c:pt idx="2">
                  <c:v>Birmingham Women's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Birmingham Children's Hospital (-)</c:v>
                </c:pt>
                <c:pt idx="2">
                  <c:v>Birmingham Women's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Birmingham Children's Hospital (-)</c:v>
                </c:pt>
                <c:pt idx="2">
                  <c:v>Birmingham Women's Hospital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Birmingham Children's Hospital (-)</c:v>
                </c:pt>
                <c:pt idx="2">
                  <c:v>Birmingham Women's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Birmingham Children's Hospital (-)</c:v>
                </c:pt>
                <c:pt idx="2">
                  <c:v>Birmingham Women's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Birmingham Children's Hospital (-)</c:v>
                </c:pt>
                <c:pt idx="2">
                  <c:v>Birmingham Women's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(305)</c:v>
                </c:pt>
                <c:pt idx="1">
                  <c:v>Birmingham Children's Hospital (35)</c:v>
                </c:pt>
                <c:pt idx="2">
                  <c:v>Birmingham Women's Hospital (270)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(305)</c:v>
                </c:pt>
                <c:pt idx="1">
                  <c:v>Birmingham Children's Hospital (35)</c:v>
                </c:pt>
                <c:pt idx="2">
                  <c:v>Birmingham Women's Hospital (270)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(305)</c:v>
                </c:pt>
                <c:pt idx="1">
                  <c:v>Birmingham Children's Hospital (35)</c:v>
                </c:pt>
                <c:pt idx="2">
                  <c:v>Birmingham Women's Hospital (270)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(305)</c:v>
                </c:pt>
                <c:pt idx="1">
                  <c:v>Birmingham Children's Hospital (35)</c:v>
                </c:pt>
                <c:pt idx="2">
                  <c:v>Birmingham Women's Hospital (270)</c:v>
                </c:pt>
              </c:strCache>
            </c:strRef>
          </c:cat>
          <c:val>
            <c:numRef>
              <c:f>Sheet1!$G$2:$G$4</c:f>
              <c:numCache>
                <c:formatCode>0.0;;</c:formatCode>
                <c:ptCount val="3"/>
                <c:pt idx="0">
                  <c:v>8.7364749562399595</c:v>
                </c:pt>
                <c:pt idx="1">
                  <c:v>0</c:v>
                </c:pt>
                <c:pt idx="2">
                  <c:v>8.6748526462560935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(305)</c:v>
                </c:pt>
                <c:pt idx="1">
                  <c:v>Birmingham Children's Hospital (35)</c:v>
                </c:pt>
                <c:pt idx="2">
                  <c:v>Birmingham Women's Hospital (270)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(305)</c:v>
                </c:pt>
                <c:pt idx="1">
                  <c:v>Birmingham Children's Hospital (35)</c:v>
                </c:pt>
                <c:pt idx="2">
                  <c:v>Birmingham Women's Hospital (270)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(305)</c:v>
                </c:pt>
                <c:pt idx="1">
                  <c:v>Birmingham Children's Hospital (35)</c:v>
                </c:pt>
                <c:pt idx="2">
                  <c:v>Birmingham Women's Hospital (270)</c:v>
                </c:pt>
              </c:strCache>
            </c:strRef>
          </c:cat>
          <c:val>
            <c:numRef>
              <c:f>Sheet1!$J$2:$J$4</c:f>
              <c:numCache>
                <c:formatCode>0.0;;</c:formatCode>
                <c:ptCount val="3"/>
                <c:pt idx="0">
                  <c:v>0</c:v>
                </c:pt>
                <c:pt idx="1">
                  <c:v>9.7696969431683627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1.2635250437600405</c:v>
                </c:pt>
                <c:pt idx="1">
                  <c:v>0.23030305683163732</c:v>
                </c:pt>
                <c:pt idx="2">
                  <c:v>1.3251473537439065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(204)</c:v>
                </c:pt>
                <c:pt idx="1">
                  <c:v>Birmingham Children's Hospital (-)</c:v>
                </c:pt>
                <c:pt idx="2">
                  <c:v>Birmingham Women's Hospital (183)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(204)</c:v>
                </c:pt>
                <c:pt idx="1">
                  <c:v>Birmingham Children's Hospital (-)</c:v>
                </c:pt>
                <c:pt idx="2">
                  <c:v>Birmingham Women's Hospital (183)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(204)</c:v>
                </c:pt>
                <c:pt idx="1">
                  <c:v>Birmingham Children's Hospital (-)</c:v>
                </c:pt>
                <c:pt idx="2">
                  <c:v>Birmingham Women's Hospital (183)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(204)</c:v>
                </c:pt>
                <c:pt idx="1">
                  <c:v>Birmingham Children's Hospital (-)</c:v>
                </c:pt>
                <c:pt idx="2">
                  <c:v>Birmingham Women's Hospital (183)</c:v>
                </c:pt>
              </c:strCache>
            </c:strRef>
          </c:cat>
          <c:val>
            <c:numRef>
              <c:f>Sheet1!$G$2:$G$4</c:f>
              <c:numCache>
                <c:formatCode>0.0;;</c:formatCode>
                <c:ptCount val="3"/>
                <c:pt idx="0">
                  <c:v>7.9881967164275727</c:v>
                </c:pt>
                <c:pt idx="1">
                  <c:v>0</c:v>
                </c:pt>
                <c:pt idx="2">
                  <c:v>7.9426268502288089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(204)</c:v>
                </c:pt>
                <c:pt idx="1">
                  <c:v>Birmingham Children's Hospital (-)</c:v>
                </c:pt>
                <c:pt idx="2">
                  <c:v>Birmingham Women's Hospital (183)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(204)</c:v>
                </c:pt>
                <c:pt idx="1">
                  <c:v>Birmingham Children's Hospital (-)</c:v>
                </c:pt>
                <c:pt idx="2">
                  <c:v>Birmingham Women's Hospital (183)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(204)</c:v>
                </c:pt>
                <c:pt idx="1">
                  <c:v>Birmingham Children's Hospital (-)</c:v>
                </c:pt>
                <c:pt idx="2">
                  <c:v>Birmingham Women's Hospital (183)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2.0118032835724273</c:v>
                </c:pt>
                <c:pt idx="1">
                  <c:v>0</c:v>
                </c:pt>
                <c:pt idx="2">
                  <c:v>2.0573731497711911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(167)</c:v>
                </c:pt>
                <c:pt idx="1">
                  <c:v>Birmingham Children's Hospital (-)</c:v>
                </c:pt>
                <c:pt idx="2">
                  <c:v>Birmingham Women's Hospital (146)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(167)</c:v>
                </c:pt>
                <c:pt idx="1">
                  <c:v>Birmingham Children's Hospital (-)</c:v>
                </c:pt>
                <c:pt idx="2">
                  <c:v>Birmingham Women's Hospital (146)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(167)</c:v>
                </c:pt>
                <c:pt idx="1">
                  <c:v>Birmingham Children's Hospital (-)</c:v>
                </c:pt>
                <c:pt idx="2">
                  <c:v>Birmingham Women's Hospital (146)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(167)</c:v>
                </c:pt>
                <c:pt idx="1">
                  <c:v>Birmingham Children's Hospital (-)</c:v>
                </c:pt>
                <c:pt idx="2">
                  <c:v>Birmingham Women's Hospital (146)</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(167)</c:v>
                </c:pt>
                <c:pt idx="1">
                  <c:v>Birmingham Children's Hospital (-)</c:v>
                </c:pt>
                <c:pt idx="2">
                  <c:v>Birmingham Women's Hospital (146)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(167)</c:v>
                </c:pt>
                <c:pt idx="1">
                  <c:v>Birmingham Children's Hospital (-)</c:v>
                </c:pt>
                <c:pt idx="2">
                  <c:v>Birmingham Women's Hospital (146)</c:v>
                </c:pt>
              </c:strCache>
            </c:strRef>
          </c:cat>
          <c:val>
            <c:numRef>
              <c:f>Sheet1!$I$2:$I$4</c:f>
              <c:numCache>
                <c:formatCode>0.0;;</c:formatCode>
                <c:ptCount val="3"/>
                <c:pt idx="0">
                  <c:v>0</c:v>
                </c:pt>
                <c:pt idx="1">
                  <c:v>0</c:v>
                </c:pt>
                <c:pt idx="2">
                  <c:v>9.1182163656913975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(167)</c:v>
                </c:pt>
                <c:pt idx="1">
                  <c:v>Birmingham Children's Hospital (-)</c:v>
                </c:pt>
                <c:pt idx="2">
                  <c:v>Birmingham Women's Hospital (146)</c:v>
                </c:pt>
              </c:strCache>
            </c:strRef>
          </c:cat>
          <c:val>
            <c:numRef>
              <c:f>Sheet1!$J$2:$J$4</c:f>
              <c:numCache>
                <c:formatCode>0.0;;</c:formatCode>
                <c:ptCount val="3"/>
                <c:pt idx="0">
                  <c:v>9.1410183025965708</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0.85898169740342922</c:v>
                </c:pt>
                <c:pt idx="1">
                  <c:v>0</c:v>
                </c:pt>
                <c:pt idx="2">
                  <c:v>0.88178363430860252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(107)</c:v>
                </c:pt>
                <c:pt idx="1">
                  <c:v>Birmingham Children's Hospital (-)</c:v>
                </c:pt>
                <c:pt idx="2">
                  <c:v>Birmingham Women's Hospital (93)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(107)</c:v>
                </c:pt>
                <c:pt idx="1">
                  <c:v>Birmingham Children's Hospital (-)</c:v>
                </c:pt>
                <c:pt idx="2">
                  <c:v>Birmingham Women's Hospital (93)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(107)</c:v>
                </c:pt>
                <c:pt idx="1">
                  <c:v>Birmingham Children's Hospital (-)</c:v>
                </c:pt>
                <c:pt idx="2">
                  <c:v>Birmingham Women's Hospital (93)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(107)</c:v>
                </c:pt>
                <c:pt idx="1">
                  <c:v>Birmingham Children's Hospital (-)</c:v>
                </c:pt>
                <c:pt idx="2">
                  <c:v>Birmingham Women's Hospital (93)</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(107)</c:v>
                </c:pt>
                <c:pt idx="1">
                  <c:v>Birmingham Children's Hospital (-)</c:v>
                </c:pt>
                <c:pt idx="2">
                  <c:v>Birmingham Women's Hospital (93)</c:v>
                </c:pt>
              </c:strCache>
            </c:strRef>
          </c:cat>
          <c:val>
            <c:numRef>
              <c:f>Sheet1!$H$2:$H$4</c:f>
              <c:numCache>
                <c:formatCode>0.0;;</c:formatCode>
                <c:ptCount val="3"/>
                <c:pt idx="0">
                  <c:v>0</c:v>
                </c:pt>
                <c:pt idx="1">
                  <c:v>0</c:v>
                </c:pt>
                <c:pt idx="2">
                  <c:v>8.7612112633984882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(107)</c:v>
                </c:pt>
                <c:pt idx="1">
                  <c:v>Birmingham Children's Hospital (-)</c:v>
                </c:pt>
                <c:pt idx="2">
                  <c:v>Birmingham Women's Hospital (93)</c:v>
                </c:pt>
              </c:strCache>
            </c:strRef>
          </c:cat>
          <c:val>
            <c:numRef>
              <c:f>Sheet1!$I$2:$I$4</c:f>
              <c:numCache>
                <c:formatCode>0.0;;</c:formatCode>
                <c:ptCount val="3"/>
                <c:pt idx="0">
                  <c:v>8.8603244108401817</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(107)</c:v>
                </c:pt>
                <c:pt idx="1">
                  <c:v>Birmingham Children's Hospital (-)</c:v>
                </c:pt>
                <c:pt idx="2">
                  <c:v>Birmingham Women's Hospital (93)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1.1396755891598183</c:v>
                </c:pt>
                <c:pt idx="1">
                  <c:v>0</c:v>
                </c:pt>
                <c:pt idx="2">
                  <c:v>1.2387887366015118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(133)</c:v>
                </c:pt>
                <c:pt idx="1">
                  <c:v>Birmingham Children's Hospital (-)</c:v>
                </c:pt>
                <c:pt idx="2">
                  <c:v>Birmingham Women's Hospital (115)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(133)</c:v>
                </c:pt>
                <c:pt idx="1">
                  <c:v>Birmingham Children's Hospital (-)</c:v>
                </c:pt>
                <c:pt idx="2">
                  <c:v>Birmingham Women's Hospital (115)</c:v>
                </c:pt>
              </c:strCache>
            </c:strRef>
          </c:cat>
          <c:val>
            <c:numRef>
              <c:f>Sheet1!$E$2:$E$4</c:f>
              <c:numCache>
                <c:formatCode>0.0;;</c:formatCode>
                <c:ptCount val="3"/>
                <c:pt idx="0">
                  <c:v>0</c:v>
                </c:pt>
                <c:pt idx="1">
                  <c:v>0</c:v>
                </c:pt>
                <c:pt idx="2">
                  <c:v>4.489204340071776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(133)</c:v>
                </c:pt>
                <c:pt idx="1">
                  <c:v>Birmingham Children's Hospital (-)</c:v>
                </c:pt>
                <c:pt idx="2">
                  <c:v>Birmingham Women's Hospital (115)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(133)</c:v>
                </c:pt>
                <c:pt idx="1">
                  <c:v>Birmingham Children's Hospital (-)</c:v>
                </c:pt>
                <c:pt idx="2">
                  <c:v>Birmingham Women's Hospital (115)</c:v>
                </c:pt>
              </c:strCache>
            </c:strRef>
          </c:cat>
          <c:val>
            <c:numRef>
              <c:f>Sheet1!$G$2:$G$4</c:f>
              <c:numCache>
                <c:formatCode>0.0;;</c:formatCode>
                <c:ptCount val="3"/>
                <c:pt idx="0">
                  <c:v>4.9935877941656681</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(133)</c:v>
                </c:pt>
                <c:pt idx="1">
                  <c:v>Birmingham Children's Hospital (-)</c:v>
                </c:pt>
                <c:pt idx="2">
                  <c:v>Birmingham Women's Hospital (115)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(133)</c:v>
                </c:pt>
                <c:pt idx="1">
                  <c:v>Birmingham Children's Hospital (-)</c:v>
                </c:pt>
                <c:pt idx="2">
                  <c:v>Birmingham Women's Hospital (115)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(133)</c:v>
                </c:pt>
                <c:pt idx="1">
                  <c:v>Birmingham Children's Hospital (-)</c:v>
                </c:pt>
                <c:pt idx="2">
                  <c:v>Birmingham Women's Hospital (115)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5.0064122058343319</c:v>
                </c:pt>
                <c:pt idx="1">
                  <c:v>0</c:v>
                </c:pt>
                <c:pt idx="2">
                  <c:v>5.510795659928224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Orthopaedic Hospital NHS Foundation Trust</c:v>
                </c:pt>
                <c:pt idx="1">
                  <c:v>The Robert Jones and Agnes Hunt Orthopaedic Hospital NHS Foundation Trust</c:v>
                </c:pt>
                <c:pt idx="2">
                  <c:v>University Hospitals of Leicester NHS Trust</c:v>
                </c:pt>
                <c:pt idx="3">
                  <c:v>Nottingham University Hospitals NHS Trust</c:v>
                </c:pt>
                <c:pt idx="4">
                  <c:v>South Warwickshire University NHS Foundation Trust</c:v>
                </c:pt>
              </c:strCache>
            </c:strRef>
          </c:cat>
          <c:val>
            <c:numRef>
              <c:f>Sheet1!$B$2:$B$6</c:f>
              <c:numCache>
                <c:formatCode>0.0</c:formatCode>
                <c:ptCount val="5"/>
                <c:pt idx="0">
                  <c:v>7.9241550247202994</c:v>
                </c:pt>
                <c:pt idx="1">
                  <c:v>7.806996622419792</c:v>
                </c:pt>
                <c:pt idx="2">
                  <c:v>7.0980612811026251</c:v>
                </c:pt>
                <c:pt idx="3">
                  <c:v>7.0853720176567201</c:v>
                </c:pt>
                <c:pt idx="4">
                  <c:v>7.0394203711195473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Orthopaedic Hospital NHS Foundation Trust</c:v>
                </c:pt>
                <c:pt idx="1">
                  <c:v>The Robert Jones and Agnes Hunt Orthopaedic Hospital NHS Foundation Trust</c:v>
                </c:pt>
                <c:pt idx="2">
                  <c:v>University Hospitals of Leicester NHS Trust</c:v>
                </c:pt>
                <c:pt idx="3">
                  <c:v>Nottingham University Hospitals NHS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(290)</c:v>
                </c:pt>
                <c:pt idx="1">
                  <c:v>Birmingham Children's Hospital (34)</c:v>
                </c:pt>
                <c:pt idx="2">
                  <c:v>Birmingham Women's Hospital (256)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(290)</c:v>
                </c:pt>
                <c:pt idx="1">
                  <c:v>Birmingham Children's Hospital (34)</c:v>
                </c:pt>
                <c:pt idx="2">
                  <c:v>Birmingham Women's Hospital (256)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(290)</c:v>
                </c:pt>
                <c:pt idx="1">
                  <c:v>Birmingham Children's Hospital (34)</c:v>
                </c:pt>
                <c:pt idx="2">
                  <c:v>Birmingham Women's Hospital (256)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(290)</c:v>
                </c:pt>
                <c:pt idx="1">
                  <c:v>Birmingham Children's Hospital (34)</c:v>
                </c:pt>
                <c:pt idx="2">
                  <c:v>Birmingham Women's Hospital (256)</c:v>
                </c:pt>
              </c:strCache>
            </c:strRef>
          </c:cat>
          <c:val>
            <c:numRef>
              <c:f>Sheet1!$G$2:$G$4</c:f>
              <c:numCache>
                <c:formatCode>0.0;;</c:formatCode>
                <c:ptCount val="3"/>
                <c:pt idx="0">
                  <c:v>9.5806551422081512</c:v>
                </c:pt>
                <c:pt idx="1">
                  <c:v>0</c:v>
                </c:pt>
                <c:pt idx="2">
                  <c:v>9.553400829890208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(290)</c:v>
                </c:pt>
                <c:pt idx="1">
                  <c:v>Birmingham Children's Hospital (34)</c:v>
                </c:pt>
                <c:pt idx="2">
                  <c:v>Birmingham Women's Hospital (256)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(290)</c:v>
                </c:pt>
                <c:pt idx="1">
                  <c:v>Birmingham Children's Hospital (34)</c:v>
                </c:pt>
                <c:pt idx="2">
                  <c:v>Birmingham Women's Hospital (256)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(290)</c:v>
                </c:pt>
                <c:pt idx="1">
                  <c:v>Birmingham Children's Hospital (34)</c:v>
                </c:pt>
                <c:pt idx="2">
                  <c:v>Birmingham Women's Hospital (256)</c:v>
                </c:pt>
              </c:strCache>
            </c:strRef>
          </c:cat>
          <c:val>
            <c:numRef>
              <c:f>Sheet1!$J$2:$J$4</c:f>
              <c:numCache>
                <c:formatCode>0.0;;</c:formatCode>
                <c:ptCount val="3"/>
                <c:pt idx="0">
                  <c:v>0</c:v>
                </c:pt>
                <c:pt idx="1">
                  <c:v>9.908861182649316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0.41934485779184882</c:v>
                </c:pt>
                <c:pt idx="1">
                  <c:v>9.1138817350683965E-2</c:v>
                </c:pt>
                <c:pt idx="2">
                  <c:v>0.446599170109792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(295)</c:v>
                </c:pt>
                <c:pt idx="1">
                  <c:v>Birmingham Children's Hospital (33)</c:v>
                </c:pt>
                <c:pt idx="2">
                  <c:v>Birmingham Women's Hospital (262)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(295)</c:v>
                </c:pt>
                <c:pt idx="1">
                  <c:v>Birmingham Children's Hospital (33)</c:v>
                </c:pt>
                <c:pt idx="2">
                  <c:v>Birmingham Women's Hospital (262)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(295)</c:v>
                </c:pt>
                <c:pt idx="1">
                  <c:v>Birmingham Children's Hospital (33)</c:v>
                </c:pt>
                <c:pt idx="2">
                  <c:v>Birmingham Women's Hospital (262)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(295)</c:v>
                </c:pt>
                <c:pt idx="1">
                  <c:v>Birmingham Children's Hospital (33)</c:v>
                </c:pt>
                <c:pt idx="2">
                  <c:v>Birmingham Women's Hospital (262)</c:v>
                </c:pt>
              </c:strCache>
            </c:strRef>
          </c:cat>
          <c:val>
            <c:numRef>
              <c:f>Sheet1!$G$2:$G$4</c:f>
              <c:numCache>
                <c:formatCode>0.0;;</c:formatCode>
                <c:ptCount val="3"/>
                <c:pt idx="0">
                  <c:v>8.6475017117493085</c:v>
                </c:pt>
                <c:pt idx="1">
                  <c:v>8.4105942701300194</c:v>
                </c:pt>
                <c:pt idx="2">
                  <c:v>8.6241033608133986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(295)</c:v>
                </c:pt>
                <c:pt idx="1">
                  <c:v>Birmingham Children's Hospital (33)</c:v>
                </c:pt>
                <c:pt idx="2">
                  <c:v>Birmingham Women's Hospital (262)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(295)</c:v>
                </c:pt>
                <c:pt idx="1">
                  <c:v>Birmingham Children's Hospital (33)</c:v>
                </c:pt>
                <c:pt idx="2">
                  <c:v>Birmingham Women's Hospital (262)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(295)</c:v>
                </c:pt>
                <c:pt idx="1">
                  <c:v>Birmingham Children's Hospital (33)</c:v>
                </c:pt>
                <c:pt idx="2">
                  <c:v>Birmingham Women's Hospital (262)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1.3524982882506915</c:v>
                </c:pt>
                <c:pt idx="1">
                  <c:v>1.5894057298699806</c:v>
                </c:pt>
                <c:pt idx="2">
                  <c:v>1.3758966391866014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(310)</c:v>
                </c:pt>
                <c:pt idx="1">
                  <c:v>Birmingham Children's Hospital (36)</c:v>
                </c:pt>
                <c:pt idx="2">
                  <c:v>Birmingham Women's Hospital (274)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(310)</c:v>
                </c:pt>
                <c:pt idx="1">
                  <c:v>Birmingham Children's Hospital (36)</c:v>
                </c:pt>
                <c:pt idx="2">
                  <c:v>Birmingham Women's Hospital (274)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(310)</c:v>
                </c:pt>
                <c:pt idx="1">
                  <c:v>Birmingham Children's Hospital (36)</c:v>
                </c:pt>
                <c:pt idx="2">
                  <c:v>Birmingham Women's Hospital (274)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(310)</c:v>
                </c:pt>
                <c:pt idx="1">
                  <c:v>Birmingham Children's Hospital (36)</c:v>
                </c:pt>
                <c:pt idx="2">
                  <c:v>Birmingham Women's Hospital (274)</c:v>
                </c:pt>
              </c:strCache>
            </c:strRef>
          </c:cat>
          <c:val>
            <c:numRef>
              <c:f>Sheet1!$G$2:$G$4</c:f>
              <c:numCache>
                <c:formatCode>0.0;;</c:formatCode>
                <c:ptCount val="3"/>
                <c:pt idx="0">
                  <c:v>8.7594250446457682</c:v>
                </c:pt>
                <c:pt idx="1">
                  <c:v>9.0924943878712945</c:v>
                </c:pt>
                <c:pt idx="2">
                  <c:v>8.7083746704374754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(310)</c:v>
                </c:pt>
                <c:pt idx="1">
                  <c:v>Birmingham Children's Hospital (36)</c:v>
                </c:pt>
                <c:pt idx="2">
                  <c:v>Birmingham Women's Hospital (274)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(310)</c:v>
                </c:pt>
                <c:pt idx="1">
                  <c:v>Birmingham Children's Hospital (36)</c:v>
                </c:pt>
                <c:pt idx="2">
                  <c:v>Birmingham Women's Hospital (274)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(310)</c:v>
                </c:pt>
                <c:pt idx="1">
                  <c:v>Birmingham Children's Hospital (36)</c:v>
                </c:pt>
                <c:pt idx="2">
                  <c:v>Birmingham Women's Hospital (274)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1.2405749553542318</c:v>
                </c:pt>
                <c:pt idx="1">
                  <c:v>0.90750561212870551</c:v>
                </c:pt>
                <c:pt idx="2">
                  <c:v>1.2916253295625246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(310)</c:v>
                </c:pt>
                <c:pt idx="1">
                  <c:v>Birmingham Children's Hospital (36)</c:v>
                </c:pt>
                <c:pt idx="2">
                  <c:v>Birmingham Women's Hospital (274)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(310)</c:v>
                </c:pt>
                <c:pt idx="1">
                  <c:v>Birmingham Children's Hospital (36)</c:v>
                </c:pt>
                <c:pt idx="2">
                  <c:v>Birmingham Women's Hospital (274)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(310)</c:v>
                </c:pt>
                <c:pt idx="1">
                  <c:v>Birmingham Children's Hospital (36)</c:v>
                </c:pt>
                <c:pt idx="2">
                  <c:v>Birmingham Women's Hospital (274)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(310)</c:v>
                </c:pt>
                <c:pt idx="1">
                  <c:v>Birmingham Children's Hospital (36)</c:v>
                </c:pt>
                <c:pt idx="2">
                  <c:v>Birmingham Women's Hospital (274)</c:v>
                </c:pt>
              </c:strCache>
            </c:strRef>
          </c:cat>
          <c:val>
            <c:numRef>
              <c:f>Sheet1!$G$2:$G$4</c:f>
              <c:numCache>
                <c:formatCode>0.0;;</c:formatCode>
                <c:ptCount val="3"/>
                <c:pt idx="0">
                  <c:v>9.1798277444499909</c:v>
                </c:pt>
                <c:pt idx="1">
                  <c:v>9.134224767110215</c:v>
                </c:pt>
                <c:pt idx="2">
                  <c:v>9.1891829327576069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(310)</c:v>
                </c:pt>
                <c:pt idx="1">
                  <c:v>Birmingham Children's Hospital (36)</c:v>
                </c:pt>
                <c:pt idx="2">
                  <c:v>Birmingham Women's Hospital (274)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(310)</c:v>
                </c:pt>
                <c:pt idx="1">
                  <c:v>Birmingham Children's Hospital (36)</c:v>
                </c:pt>
                <c:pt idx="2">
                  <c:v>Birmingham Women's Hospital (274)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(310)</c:v>
                </c:pt>
                <c:pt idx="1">
                  <c:v>Birmingham Children's Hospital (36)</c:v>
                </c:pt>
                <c:pt idx="2">
                  <c:v>Birmingham Women's Hospital (274)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0.82017225555000906</c:v>
                </c:pt>
                <c:pt idx="1">
                  <c:v>0.86577523288978497</c:v>
                </c:pt>
                <c:pt idx="2">
                  <c:v>0.81081706724239311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(297)</c:v>
                </c:pt>
                <c:pt idx="1">
                  <c:v>Birmingham Children's Hospital (32)</c:v>
                </c:pt>
                <c:pt idx="2">
                  <c:v>Birmingham Women's Hospital (265)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(297)</c:v>
                </c:pt>
                <c:pt idx="1">
                  <c:v>Birmingham Children's Hospital (32)</c:v>
                </c:pt>
                <c:pt idx="2">
                  <c:v>Birmingham Women's Hospital (265)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(297)</c:v>
                </c:pt>
                <c:pt idx="1">
                  <c:v>Birmingham Children's Hospital (32)</c:v>
                </c:pt>
                <c:pt idx="2">
                  <c:v>Birmingham Women's Hospital (265)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(297)</c:v>
                </c:pt>
                <c:pt idx="1">
                  <c:v>Birmingham Children's Hospital (32)</c:v>
                </c:pt>
                <c:pt idx="2">
                  <c:v>Birmingham Women's Hospital (265)</c:v>
                </c:pt>
              </c:strCache>
            </c:strRef>
          </c:cat>
          <c:val>
            <c:numRef>
              <c:f>Sheet1!$G$2:$G$4</c:f>
              <c:numCache>
                <c:formatCode>0.0;;</c:formatCode>
                <c:ptCount val="3"/>
                <c:pt idx="0">
                  <c:v>8.5222463420550216</c:v>
                </c:pt>
                <c:pt idx="1">
                  <c:v>9.0552076726074375</c:v>
                </c:pt>
                <c:pt idx="2">
                  <c:v>8.4520718121986107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(297)</c:v>
                </c:pt>
                <c:pt idx="1">
                  <c:v>Birmingham Children's Hospital (32)</c:v>
                </c:pt>
                <c:pt idx="2">
                  <c:v>Birmingham Women's Hospital (265)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(297)</c:v>
                </c:pt>
                <c:pt idx="1">
                  <c:v>Birmingham Children's Hospital (32)</c:v>
                </c:pt>
                <c:pt idx="2">
                  <c:v>Birmingham Women's Hospital (265)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(297)</c:v>
                </c:pt>
                <c:pt idx="1">
                  <c:v>Birmingham Children's Hospital (32)</c:v>
                </c:pt>
                <c:pt idx="2">
                  <c:v>Birmingham Women's Hospital (265)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1.4777536579449784</c:v>
                </c:pt>
                <c:pt idx="1">
                  <c:v>0.94479232739256247</c:v>
                </c:pt>
                <c:pt idx="2">
                  <c:v>1.5479281878013893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(309)</c:v>
                </c:pt>
                <c:pt idx="1">
                  <c:v>Birmingham Children's Hospital (36)</c:v>
                </c:pt>
                <c:pt idx="2">
                  <c:v>Birmingham Women's Hospital (273)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(309)</c:v>
                </c:pt>
                <c:pt idx="1">
                  <c:v>Birmingham Children's Hospital (36)</c:v>
                </c:pt>
                <c:pt idx="2">
                  <c:v>Birmingham Women's Hospital (273)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(309)</c:v>
                </c:pt>
                <c:pt idx="1">
                  <c:v>Birmingham Children's Hospital (36)</c:v>
                </c:pt>
                <c:pt idx="2">
                  <c:v>Birmingham Women's Hospital (273)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(309)</c:v>
                </c:pt>
                <c:pt idx="1">
                  <c:v>Birmingham Children's Hospital (36)</c:v>
                </c:pt>
                <c:pt idx="2">
                  <c:v>Birmingham Women's Hospital (273)</c:v>
                </c:pt>
              </c:strCache>
            </c:strRef>
          </c:cat>
          <c:val>
            <c:numRef>
              <c:f>Sheet1!$G$2:$G$4</c:f>
              <c:numCache>
                <c:formatCode>0.0;;</c:formatCode>
                <c:ptCount val="3"/>
                <c:pt idx="0">
                  <c:v>9.1575579781142338</c:v>
                </c:pt>
                <c:pt idx="1">
                  <c:v>9.5029118001106152</c:v>
                </c:pt>
                <c:pt idx="2">
                  <c:v>9.139690530112162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(309)</c:v>
                </c:pt>
                <c:pt idx="1">
                  <c:v>Birmingham Children's Hospital (36)</c:v>
                </c:pt>
                <c:pt idx="2">
                  <c:v>Birmingham Women's Hospital (273)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(309)</c:v>
                </c:pt>
                <c:pt idx="1">
                  <c:v>Birmingham Children's Hospital (36)</c:v>
                </c:pt>
                <c:pt idx="2">
                  <c:v>Birmingham Women's Hospital (273)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(309)</c:v>
                </c:pt>
                <c:pt idx="1">
                  <c:v>Birmingham Children's Hospital (36)</c:v>
                </c:pt>
                <c:pt idx="2">
                  <c:v>Birmingham Women's Hospital (273)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0.84244202188576622</c:v>
                </c:pt>
                <c:pt idx="1">
                  <c:v>0.4970881998893848</c:v>
                </c:pt>
                <c:pt idx="2">
                  <c:v>0.86030946988783796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(306)</c:v>
                </c:pt>
                <c:pt idx="1">
                  <c:v>Birmingham Children's Hospital (36)</c:v>
                </c:pt>
                <c:pt idx="2">
                  <c:v>Birmingham Women's Hospital (270)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(306)</c:v>
                </c:pt>
                <c:pt idx="1">
                  <c:v>Birmingham Children's Hospital (36)</c:v>
                </c:pt>
                <c:pt idx="2">
                  <c:v>Birmingham Women's Hospital (270)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(306)</c:v>
                </c:pt>
                <c:pt idx="1">
                  <c:v>Birmingham Children's Hospital (36)</c:v>
                </c:pt>
                <c:pt idx="2">
                  <c:v>Birmingham Women's Hospital (270)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(306)</c:v>
                </c:pt>
                <c:pt idx="1">
                  <c:v>Birmingham Children's Hospital (36)</c:v>
                </c:pt>
                <c:pt idx="2">
                  <c:v>Birmingham Women's Hospital (270)</c:v>
                </c:pt>
              </c:strCache>
            </c:strRef>
          </c:cat>
          <c:val>
            <c:numRef>
              <c:f>Sheet1!$G$2:$G$4</c:f>
              <c:numCache>
                <c:formatCode>0.0;;</c:formatCode>
                <c:ptCount val="3"/>
                <c:pt idx="0">
                  <c:v>8.9189887629120541</c:v>
                </c:pt>
                <c:pt idx="1">
                  <c:v>0</c:v>
                </c:pt>
                <c:pt idx="2">
                  <c:v>8.8673906639934454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(306)</c:v>
                </c:pt>
                <c:pt idx="1">
                  <c:v>Birmingham Children's Hospital (36)</c:v>
                </c:pt>
                <c:pt idx="2">
                  <c:v>Birmingham Women's Hospital (270)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(306)</c:v>
                </c:pt>
                <c:pt idx="1">
                  <c:v>Birmingham Children's Hospital (36)</c:v>
                </c:pt>
                <c:pt idx="2">
                  <c:v>Birmingham Women's Hospital (270)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(306)</c:v>
                </c:pt>
                <c:pt idx="1">
                  <c:v>Birmingham Children's Hospital (36)</c:v>
                </c:pt>
                <c:pt idx="2">
                  <c:v>Birmingham Women's Hospital (270)</c:v>
                </c:pt>
              </c:strCache>
            </c:strRef>
          </c:cat>
          <c:val>
            <c:numRef>
              <c:f>Sheet1!$J$2:$J$4</c:f>
              <c:numCache>
                <c:formatCode>0.0;;</c:formatCode>
                <c:ptCount val="3"/>
                <c:pt idx="0">
                  <c:v>0</c:v>
                </c:pt>
                <c:pt idx="1">
                  <c:v>9.7656678704276061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1.0810112370879459</c:v>
                </c:pt>
                <c:pt idx="1">
                  <c:v>0.23433212957239391</c:v>
                </c:pt>
                <c:pt idx="2">
                  <c:v>1.1326093360065546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(308)</c:v>
                </c:pt>
                <c:pt idx="1">
                  <c:v>Birmingham Children's Hospital (36)</c:v>
                </c:pt>
                <c:pt idx="2">
                  <c:v>Birmingham Women's Hospital (272)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(308)</c:v>
                </c:pt>
                <c:pt idx="1">
                  <c:v>Birmingham Children's Hospital (36)</c:v>
                </c:pt>
                <c:pt idx="2">
                  <c:v>Birmingham Women's Hospital (272)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(308)</c:v>
                </c:pt>
                <c:pt idx="1">
                  <c:v>Birmingham Children's Hospital (36)</c:v>
                </c:pt>
                <c:pt idx="2">
                  <c:v>Birmingham Women's Hospital (272)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(308)</c:v>
                </c:pt>
                <c:pt idx="1">
                  <c:v>Birmingham Children's Hospital (36)</c:v>
                </c:pt>
                <c:pt idx="2">
                  <c:v>Birmingham Women's Hospital (272)</c:v>
                </c:pt>
              </c:strCache>
            </c:strRef>
          </c:cat>
          <c:val>
            <c:numRef>
              <c:f>Sheet1!$G$2:$G$4</c:f>
              <c:numCache>
                <c:formatCode>0.0;;</c:formatCode>
                <c:ptCount val="3"/>
                <c:pt idx="0">
                  <c:v>7.8292555779670936</c:v>
                </c:pt>
                <c:pt idx="1">
                  <c:v>0</c:v>
                </c:pt>
                <c:pt idx="2">
                  <c:v>7.7565455391711744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(308)</c:v>
                </c:pt>
                <c:pt idx="1">
                  <c:v>Birmingham Children's Hospital (36)</c:v>
                </c:pt>
                <c:pt idx="2">
                  <c:v>Birmingham Women's Hospital (272)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(308)</c:v>
                </c:pt>
                <c:pt idx="1">
                  <c:v>Birmingham Children's Hospital (36)</c:v>
                </c:pt>
                <c:pt idx="2">
                  <c:v>Birmingham Women's Hospital (272)</c:v>
                </c:pt>
              </c:strCache>
            </c:strRef>
          </c:cat>
          <c:val>
            <c:numRef>
              <c:f>Sheet1!$I$2:$I$4</c:f>
              <c:numCache>
                <c:formatCode>0.0;;</c:formatCode>
                <c:ptCount val="3"/>
                <c:pt idx="0">
                  <c:v>0</c:v>
                </c:pt>
                <c:pt idx="1">
                  <c:v>9.1615100150741231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(308)</c:v>
                </c:pt>
                <c:pt idx="1">
                  <c:v>Birmingham Children's Hospital (36)</c:v>
                </c:pt>
                <c:pt idx="2">
                  <c:v>Birmingham Women's Hospital (272)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2.1707444220329064</c:v>
                </c:pt>
                <c:pt idx="1">
                  <c:v>0.8384899849258769</c:v>
                </c:pt>
                <c:pt idx="2">
                  <c:v>2.2434544608288256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(274)</c:v>
                </c:pt>
                <c:pt idx="1">
                  <c:v>Birmingham Children's Hospital (-)</c:v>
                </c:pt>
                <c:pt idx="2">
                  <c:v>Birmingham Women's Hospital (249)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(274)</c:v>
                </c:pt>
                <c:pt idx="1">
                  <c:v>Birmingham Children's Hospital (-)</c:v>
                </c:pt>
                <c:pt idx="2">
                  <c:v>Birmingham Women's Hospital (249)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(274)</c:v>
                </c:pt>
                <c:pt idx="1">
                  <c:v>Birmingham Children's Hospital (-)</c:v>
                </c:pt>
                <c:pt idx="2">
                  <c:v>Birmingham Women's Hospital (249)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(274)</c:v>
                </c:pt>
                <c:pt idx="1">
                  <c:v>Birmingham Children's Hospital (-)</c:v>
                </c:pt>
                <c:pt idx="2">
                  <c:v>Birmingham Women's Hospital (249)</c:v>
                </c:pt>
              </c:strCache>
            </c:strRef>
          </c:cat>
          <c:val>
            <c:numRef>
              <c:f>Sheet1!$G$2:$G$4</c:f>
              <c:numCache>
                <c:formatCode>0.0;;</c:formatCode>
                <c:ptCount val="3"/>
                <c:pt idx="0">
                  <c:v>7.8172043723745732</c:v>
                </c:pt>
                <c:pt idx="1">
                  <c:v>0</c:v>
                </c:pt>
                <c:pt idx="2">
                  <c:v>7.7769164576268004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(274)</c:v>
                </c:pt>
                <c:pt idx="1">
                  <c:v>Birmingham Children's Hospital (-)</c:v>
                </c:pt>
                <c:pt idx="2">
                  <c:v>Birmingham Women's Hospital (249)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(274)</c:v>
                </c:pt>
                <c:pt idx="1">
                  <c:v>Birmingham Children's Hospital (-)</c:v>
                </c:pt>
                <c:pt idx="2">
                  <c:v>Birmingham Women's Hospital (249)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(274)</c:v>
                </c:pt>
                <c:pt idx="1">
                  <c:v>Birmingham Children's Hospital (-)</c:v>
                </c:pt>
                <c:pt idx="2">
                  <c:v>Birmingham Women's Hospital (249)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2.1827956276254268</c:v>
                </c:pt>
                <c:pt idx="1">
                  <c:v>0</c:v>
                </c:pt>
                <c:pt idx="2">
                  <c:v>2.2230835423731996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Birmingham Children's Hospital (35)</c:v>
                </c:pt>
                <c:pt idx="2">
                  <c:v>Birmingham Women's Hospital (268)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Birmingham Children's Hospital (35)</c:v>
                </c:pt>
                <c:pt idx="2">
                  <c:v>Birmingham Women's Hospital (268)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Birmingham Children's Hospital (35)</c:v>
                </c:pt>
                <c:pt idx="2">
                  <c:v>Birmingham Women's Hospital (268)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Birmingham Children's Hospital (35)</c:v>
                </c:pt>
                <c:pt idx="2">
                  <c:v>Birmingham Women's Hospital (268)</c:v>
                </c:pt>
              </c:strCache>
            </c:strRef>
          </c:cat>
          <c:val>
            <c:numRef>
              <c:f>Sheet1!$G$2:$G$4</c:f>
              <c:numCache>
                <c:formatCode>0.0;;</c:formatCode>
                <c:ptCount val="3"/>
                <c:pt idx="0">
                  <c:v>7.5830883460548124</c:v>
                </c:pt>
                <c:pt idx="1">
                  <c:v>0</c:v>
                </c:pt>
                <c:pt idx="2">
                  <c:v>7.5021607500073841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Birmingham Children's Hospital (35)</c:v>
                </c:pt>
                <c:pt idx="2">
                  <c:v>Birmingham Women's Hospital (268)</c:v>
                </c:pt>
              </c:strCache>
            </c:strRef>
          </c:cat>
          <c:val>
            <c:numRef>
              <c:f>Sheet1!$H$2:$H$4</c:f>
              <c:numCache>
                <c:formatCode>0.0;;</c:formatCode>
                <c:ptCount val="3"/>
                <c:pt idx="0">
                  <c:v>0</c:v>
                </c:pt>
                <c:pt idx="1">
                  <c:v>8.5704441346345348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Birmingham Children's Hospital (35)</c:v>
                </c:pt>
                <c:pt idx="2">
                  <c:v>Birmingham Women's Hospital (268)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Birmingham Children's Hospital (35)</c:v>
                </c:pt>
                <c:pt idx="2">
                  <c:v>Birmingham Women's Hospital (268)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2.4169116539451876</c:v>
                </c:pt>
                <c:pt idx="1">
                  <c:v>1.4295558653654652</c:v>
                </c:pt>
                <c:pt idx="2">
                  <c:v>2.4978392499926159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6.4598491378021441</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(305)</c:v>
                </c:pt>
                <c:pt idx="1">
                  <c:v>Birmingham Children's Hospital (36)</c:v>
                </c:pt>
                <c:pt idx="2">
                  <c:v>Birmingham Women's Hospital (269)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(305)</c:v>
                </c:pt>
                <c:pt idx="1">
                  <c:v>Birmingham Children's Hospital (36)</c:v>
                </c:pt>
                <c:pt idx="2">
                  <c:v>Birmingham Women's Hospital (269)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(305)</c:v>
                </c:pt>
                <c:pt idx="1">
                  <c:v>Birmingham Children's Hospital (36)</c:v>
                </c:pt>
                <c:pt idx="2">
                  <c:v>Birmingham Women's Hospital (269)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(305)</c:v>
                </c:pt>
                <c:pt idx="1">
                  <c:v>Birmingham Children's Hospital (36)</c:v>
                </c:pt>
                <c:pt idx="2">
                  <c:v>Birmingham Women's Hospital (269)</c:v>
                </c:pt>
              </c:strCache>
            </c:strRef>
          </c:cat>
          <c:val>
            <c:numRef>
              <c:f>Sheet1!$G$2:$G$4</c:f>
              <c:numCache>
                <c:formatCode>0.0;;</c:formatCode>
                <c:ptCount val="3"/>
                <c:pt idx="0">
                  <c:v>8.7822903622549404</c:v>
                </c:pt>
                <c:pt idx="1">
                  <c:v>9.2754660506880953</c:v>
                </c:pt>
                <c:pt idx="2">
                  <c:v>8.7049220742408355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(305)</c:v>
                </c:pt>
                <c:pt idx="1">
                  <c:v>Birmingham Children's Hospital (36)</c:v>
                </c:pt>
                <c:pt idx="2">
                  <c:v>Birmingham Women's Hospital (269)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(305)</c:v>
                </c:pt>
                <c:pt idx="1">
                  <c:v>Birmingham Children's Hospital (36)</c:v>
                </c:pt>
                <c:pt idx="2">
                  <c:v>Birmingham Women's Hospital (269)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(305)</c:v>
                </c:pt>
                <c:pt idx="1">
                  <c:v>Birmingham Children's Hospital (36)</c:v>
                </c:pt>
                <c:pt idx="2">
                  <c:v>Birmingham Women's Hospital (269)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1.2177096377450596</c:v>
                </c:pt>
                <c:pt idx="1">
                  <c:v>0.72453394931190473</c:v>
                </c:pt>
                <c:pt idx="2">
                  <c:v>1.2950779257591645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(273)</c:v>
                </c:pt>
                <c:pt idx="1">
                  <c:v>Birmingham Children's Hospital (32)</c:v>
                </c:pt>
                <c:pt idx="2">
                  <c:v>Birmingham Women's Hospital (241)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(273)</c:v>
                </c:pt>
                <c:pt idx="1">
                  <c:v>Birmingham Children's Hospital (32)</c:v>
                </c:pt>
                <c:pt idx="2">
                  <c:v>Birmingham Women's Hospital (241)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(273)</c:v>
                </c:pt>
                <c:pt idx="1">
                  <c:v>Birmingham Children's Hospital (32)</c:v>
                </c:pt>
                <c:pt idx="2">
                  <c:v>Birmingham Women's Hospital (241)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(273)</c:v>
                </c:pt>
                <c:pt idx="1">
                  <c:v>Birmingham Children's Hospital (32)</c:v>
                </c:pt>
                <c:pt idx="2">
                  <c:v>Birmingham Women's Hospital (241)</c:v>
                </c:pt>
              </c:strCache>
            </c:strRef>
          </c:cat>
          <c:val>
            <c:numRef>
              <c:f>Sheet1!$G$2:$G$4</c:f>
              <c:numCache>
                <c:formatCode>0.0;;</c:formatCode>
                <c:ptCount val="3"/>
                <c:pt idx="0">
                  <c:v>8.0482993010233947</c:v>
                </c:pt>
                <c:pt idx="1">
                  <c:v>8.806582701537673</c:v>
                </c:pt>
                <c:pt idx="2">
                  <c:v>7.9913410058577314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(273)</c:v>
                </c:pt>
                <c:pt idx="1">
                  <c:v>Birmingham Children's Hospital (32)</c:v>
                </c:pt>
                <c:pt idx="2">
                  <c:v>Birmingham Women's Hospital (241)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(273)</c:v>
                </c:pt>
                <c:pt idx="1">
                  <c:v>Birmingham Children's Hospital (32)</c:v>
                </c:pt>
                <c:pt idx="2">
                  <c:v>Birmingham Women's Hospital (241)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(273)</c:v>
                </c:pt>
                <c:pt idx="1">
                  <c:v>Birmingham Children's Hospital (32)</c:v>
                </c:pt>
                <c:pt idx="2">
                  <c:v>Birmingham Women's Hospital (241)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1.9517006989766053</c:v>
                </c:pt>
                <c:pt idx="1">
                  <c:v>1.193417298462327</c:v>
                </c:pt>
                <c:pt idx="2">
                  <c:v>2.0086589941422686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(305)</c:v>
                </c:pt>
                <c:pt idx="1">
                  <c:v>Birmingham Children's Hospital (35)</c:v>
                </c:pt>
                <c:pt idx="2">
                  <c:v>Birmingham Women's Hospital (270)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(305)</c:v>
                </c:pt>
                <c:pt idx="1">
                  <c:v>Birmingham Children's Hospital (35)</c:v>
                </c:pt>
                <c:pt idx="2">
                  <c:v>Birmingham Women's Hospital (270)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(305)</c:v>
                </c:pt>
                <c:pt idx="1">
                  <c:v>Birmingham Children's Hospital (35)</c:v>
                </c:pt>
                <c:pt idx="2">
                  <c:v>Birmingham Women's Hospital (270)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(305)</c:v>
                </c:pt>
                <c:pt idx="1">
                  <c:v>Birmingham Children's Hospital (35)</c:v>
                </c:pt>
                <c:pt idx="2">
                  <c:v>Birmingham Women's Hospital (270)</c:v>
                </c:pt>
              </c:strCache>
            </c:strRef>
          </c:cat>
          <c:val>
            <c:numRef>
              <c:f>Sheet1!$G$2:$G$4</c:f>
              <c:numCache>
                <c:formatCode>0.0;;</c:formatCode>
                <c:ptCount val="3"/>
                <c:pt idx="0">
                  <c:v>0</c:v>
                </c:pt>
                <c:pt idx="1">
                  <c:v>9.5908224089269574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(305)</c:v>
                </c:pt>
                <c:pt idx="1">
                  <c:v>Birmingham Children's Hospital (35)</c:v>
                </c:pt>
                <c:pt idx="2">
                  <c:v>Birmingham Women's Hospital (270)</c:v>
                </c:pt>
              </c:strCache>
            </c:strRef>
          </c:cat>
          <c:val>
            <c:numRef>
              <c:f>Sheet1!$H$2:$H$4</c:f>
              <c:numCache>
                <c:formatCode>0.0;;</c:formatCode>
                <c:ptCount val="3"/>
                <c:pt idx="0">
                  <c:v>9.6634748377813739</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(305)</c:v>
                </c:pt>
                <c:pt idx="1">
                  <c:v>Birmingham Children's Hospital (35)</c:v>
                </c:pt>
                <c:pt idx="2">
                  <c:v>Birmingham Women's Hospital (270)</c:v>
                </c:pt>
              </c:strCache>
            </c:strRef>
          </c:cat>
          <c:val>
            <c:numRef>
              <c:f>Sheet1!$I$2:$I$4</c:f>
              <c:numCache>
                <c:formatCode>0.0;;</c:formatCode>
                <c:ptCount val="3"/>
                <c:pt idx="0">
                  <c:v>0</c:v>
                </c:pt>
                <c:pt idx="1">
                  <c:v>0</c:v>
                </c:pt>
                <c:pt idx="2">
                  <c:v>9.6716108441637871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(305)</c:v>
                </c:pt>
                <c:pt idx="1">
                  <c:v>Birmingham Children's Hospital (35)</c:v>
                </c:pt>
                <c:pt idx="2">
                  <c:v>Birmingham Women's Hospital (270)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0.33652516221862605</c:v>
                </c:pt>
                <c:pt idx="1">
                  <c:v>0.40917759107304263</c:v>
                </c:pt>
                <c:pt idx="2">
                  <c:v>0.32838915583621286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(285)</c:v>
                </c:pt>
                <c:pt idx="1">
                  <c:v>Birmingham Children's Hospital (33)</c:v>
                </c:pt>
                <c:pt idx="2">
                  <c:v>Birmingham Women's Hospital (252)</c:v>
                </c:pt>
              </c:strCache>
            </c:strRef>
          </c:cat>
          <c:val>
            <c:numRef>
              <c:f>Sheet1!$D$2:$D$4</c:f>
              <c:numCache>
                <c:formatCode>0.0;;</c:formatCode>
                <c:ptCount val="3"/>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(285)</c:v>
                </c:pt>
                <c:pt idx="1">
                  <c:v>Birmingham Children's Hospital (33)</c:v>
                </c:pt>
                <c:pt idx="2">
                  <c:v>Birmingham Women's Hospital (252)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(285)</c:v>
                </c:pt>
                <c:pt idx="1">
                  <c:v>Birmingham Children's Hospital (33)</c:v>
                </c:pt>
                <c:pt idx="2">
                  <c:v>Birmingham Women's Hospital (252)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(285)</c:v>
                </c:pt>
                <c:pt idx="1">
                  <c:v>Birmingham Children's Hospital (33)</c:v>
                </c:pt>
                <c:pt idx="2">
                  <c:v>Birmingham Women's Hospital (252)</c:v>
                </c:pt>
              </c:strCache>
            </c:strRef>
          </c:cat>
          <c:val>
            <c:numRef>
              <c:f>Sheet1!$G$2:$G$4</c:f>
              <c:numCache>
                <c:formatCode>0.0;;</c:formatCode>
                <c:ptCount val="3"/>
                <c:pt idx="0">
                  <c:v>8.8570855099616335</c:v>
                </c:pt>
                <c:pt idx="1">
                  <c:v>9.1734055884244512</c:v>
                </c:pt>
                <c:pt idx="2">
                  <c:v>8.8068982450828823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(285)</c:v>
                </c:pt>
                <c:pt idx="1">
                  <c:v>Birmingham Children's Hospital (33)</c:v>
                </c:pt>
                <c:pt idx="2">
                  <c:v>Birmingham Women's Hospital (252)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(285)</c:v>
                </c:pt>
                <c:pt idx="1">
                  <c:v>Birmingham Children's Hospital (33)</c:v>
                </c:pt>
                <c:pt idx="2">
                  <c:v>Birmingham Women's Hospital (252)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(285)</c:v>
                </c:pt>
                <c:pt idx="1">
                  <c:v>Birmingham Children's Hospital (33)</c:v>
                </c:pt>
                <c:pt idx="2">
                  <c:v>Birmingham Women's Hospital (252)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1.1429144900383665</c:v>
                </c:pt>
                <c:pt idx="1">
                  <c:v>0.8265944115755488</c:v>
                </c:pt>
                <c:pt idx="2">
                  <c:v>1.1931017549171177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(286)</c:v>
                </c:pt>
                <c:pt idx="1">
                  <c:v>Birmingham Children's Hospital (31)</c:v>
                </c:pt>
                <c:pt idx="2">
                  <c:v>Birmingham Women's Hospital (255)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(286)</c:v>
                </c:pt>
                <c:pt idx="1">
                  <c:v>Birmingham Children's Hospital (31)</c:v>
                </c:pt>
                <c:pt idx="2">
                  <c:v>Birmingham Women's Hospital (255)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(286)</c:v>
                </c:pt>
                <c:pt idx="1">
                  <c:v>Birmingham Children's Hospital (31)</c:v>
                </c:pt>
                <c:pt idx="2">
                  <c:v>Birmingham Women's Hospital (255)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(286)</c:v>
                </c:pt>
                <c:pt idx="1">
                  <c:v>Birmingham Children's Hospital (31)</c:v>
                </c:pt>
                <c:pt idx="2">
                  <c:v>Birmingham Women's Hospital (255)</c:v>
                </c:pt>
              </c:strCache>
            </c:strRef>
          </c:cat>
          <c:val>
            <c:numRef>
              <c:f>Sheet1!$G$2:$G$4</c:f>
              <c:numCache>
                <c:formatCode>0.0;;</c:formatCode>
                <c:ptCount val="3"/>
                <c:pt idx="0">
                  <c:v>8.6630623183797173</c:v>
                </c:pt>
                <c:pt idx="1">
                  <c:v>9.0613553422800965</c:v>
                </c:pt>
                <c:pt idx="2">
                  <c:v>8.6310290445610782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(286)</c:v>
                </c:pt>
                <c:pt idx="1">
                  <c:v>Birmingham Children's Hospital (31)</c:v>
                </c:pt>
                <c:pt idx="2">
                  <c:v>Birmingham Women's Hospital (255)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(286)</c:v>
                </c:pt>
                <c:pt idx="1">
                  <c:v>Birmingham Children's Hospital (31)</c:v>
                </c:pt>
                <c:pt idx="2">
                  <c:v>Birmingham Women's Hospital (255)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(286)</c:v>
                </c:pt>
                <c:pt idx="1">
                  <c:v>Birmingham Children's Hospital (31)</c:v>
                </c:pt>
                <c:pt idx="2">
                  <c:v>Birmingham Women's Hospital (255)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1.3369376816202827</c:v>
                </c:pt>
                <c:pt idx="1">
                  <c:v>0.93864465771990346</c:v>
                </c:pt>
                <c:pt idx="2">
                  <c:v>1.3689709554389218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Birmingham Children's Hospital (-)</c:v>
                </c:pt>
                <c:pt idx="2">
                  <c:v>Birmingham Women's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Birmingham Children's Hospital (-)</c:v>
                </c:pt>
                <c:pt idx="2">
                  <c:v>Birmingham Women's Hospital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Birmingham Children's Hospital (-)</c:v>
                </c:pt>
                <c:pt idx="2">
                  <c:v>Birmingham Women's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Birmingham Children's Hospital (-)</c:v>
                </c:pt>
                <c:pt idx="2">
                  <c:v>Birmingham Women's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Birmingham Children's Hospital (-)</c:v>
                </c:pt>
                <c:pt idx="2">
                  <c:v>Birmingham Women's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Birmingham Children's Hospital (-)</c:v>
                </c:pt>
                <c:pt idx="2">
                  <c:v>Birmingham Women's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Birmingham Children's Hospital (-)</c:v>
                </c:pt>
                <c:pt idx="2">
                  <c:v>Birmingham Women's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Birmingham Children's Hospital (-)</c:v>
                </c:pt>
                <c:pt idx="2">
                  <c:v>Birmingham Women's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Birmingham Children's Hospital (-)</c:v>
                </c:pt>
                <c:pt idx="2">
                  <c:v>Birmingham Women's Hospital (-)</c:v>
                </c:pt>
              </c:strCache>
            </c:strRef>
          </c:cat>
          <c:val>
            <c:numRef>
              <c:f>Sheet1!$E$2:$E$4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Birmingham Children's Hospital (-)</c:v>
                </c:pt>
                <c:pt idx="2">
                  <c:v>Birmingham Women's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Birmingham Children's Hospital (-)</c:v>
                </c:pt>
                <c:pt idx="2">
                  <c:v>Birmingham Women's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Birmingham Children's Hospital (-)</c:v>
                </c:pt>
                <c:pt idx="2">
                  <c:v>Birmingham Women's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Birmingham Children's Hospital (-)</c:v>
                </c:pt>
                <c:pt idx="2">
                  <c:v>Birmingham Women's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Birmingham Children's Hospital (-)</c:v>
                </c:pt>
                <c:pt idx="2">
                  <c:v>Birmingham Women's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Birmingham Children's Hospital (-)</c:v>
                </c:pt>
                <c:pt idx="2">
                  <c:v>Birmingham Women's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Birmingham Children's Hospital (-)</c:v>
                </c:pt>
                <c:pt idx="2">
                  <c:v>Birmingham Women's Hospital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Birmingham Children's Hospital (-)</c:v>
                </c:pt>
                <c:pt idx="2">
                  <c:v>Birmingham Women's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Birmingham Children's Hospital (-)</c:v>
                </c:pt>
                <c:pt idx="2">
                  <c:v>Birmingham Women's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Birmingham Children's Hospital (-)</c:v>
                </c:pt>
                <c:pt idx="2">
                  <c:v>Birmingham Women's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Birmingham Children's Hospital (-)</c:v>
                </c:pt>
                <c:pt idx="2">
                  <c:v>Birmingham Women's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Birmingham Children's Hospital (-)</c:v>
                </c:pt>
                <c:pt idx="2">
                  <c:v>Birmingham Women's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Birmingham Children's Hospital (-)</c:v>
                </c:pt>
                <c:pt idx="2">
                  <c:v>Birmingham Women's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Birmingham Children's Hospital (-)</c:v>
                </c:pt>
                <c:pt idx="2">
                  <c:v>Birmingham Women's Hospital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Birmingham Children's Hospital (-)</c:v>
                </c:pt>
                <c:pt idx="2">
                  <c:v>Birmingham Women's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Birmingham Children's Hospital (-)</c:v>
                </c:pt>
                <c:pt idx="2">
                  <c:v>Birmingham Women's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Birmingham Children's Hospital (-)</c:v>
                </c:pt>
                <c:pt idx="2">
                  <c:v>Birmingham Women's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Birmingham Children's Hospital (-)</c:v>
                </c:pt>
                <c:pt idx="2">
                  <c:v>Birmingham Women's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Birmingham Children's Hospital (-)</c:v>
                </c:pt>
                <c:pt idx="2">
                  <c:v>Birmingham Women's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Birmingham Children's Hospital (-)</c:v>
                </c:pt>
                <c:pt idx="2">
                  <c:v>Birmingham Women's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Birmingham Children's Hospital (-)</c:v>
                </c:pt>
                <c:pt idx="2">
                  <c:v>Birmingham Women's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Birmingham Children's Hospital (-)</c:v>
                </c:pt>
                <c:pt idx="2">
                  <c:v>Birmingham Women's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Birmingham Children's Hospital (-)</c:v>
                </c:pt>
                <c:pt idx="2">
                  <c:v>Birmingham Women's Hospital (-)</c:v>
                </c:pt>
              </c:strCache>
            </c:strRef>
          </c:cat>
          <c:val>
            <c:numRef>
              <c:f>Sheet1!$G$2:$G$4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Birmingham Children's Hospital (-)</c:v>
                </c:pt>
                <c:pt idx="2">
                  <c:v>Birmingham Women's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Birmingham Children's Hospital (-)</c:v>
                </c:pt>
                <c:pt idx="2">
                  <c:v>Birmingham Women's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Birmingham Children's Hospital (-)</c:v>
                </c:pt>
                <c:pt idx="2">
                  <c:v>Birmingham Women's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0.25577788789452427</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0.29426783311169924</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3.072114266826353</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0.29426783311169835</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0.54296871406037361</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5.9233883829666922</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Birmingham Children's Hospital (-)</c:v>
                </c:pt>
                <c:pt idx="2">
                  <c:v>Birmingham Women's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Birmingham Children's Hospital (-)</c:v>
                </c:pt>
                <c:pt idx="2">
                  <c:v>Birmingham Women's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Birmingham Children's Hospital (-)</c:v>
                </c:pt>
                <c:pt idx="2">
                  <c:v>Birmingham Women's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Birmingham Children's Hospital (-)</c:v>
                </c:pt>
                <c:pt idx="2">
                  <c:v>Birmingham Women's Hospital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Birmingham Children's Hospital (-)</c:v>
                </c:pt>
                <c:pt idx="2">
                  <c:v>Birmingham Women's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Birmingham Children's Hospital (-)</c:v>
                </c:pt>
                <c:pt idx="2">
                  <c:v>Birmingham Women's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Birmingham Children's Hospital (-)</c:v>
                </c:pt>
                <c:pt idx="2">
                  <c:v>Birmingham Women's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(299)</c:v>
                </c:pt>
                <c:pt idx="1">
                  <c:v>Birmingham Children's Hospital (34)</c:v>
                </c:pt>
                <c:pt idx="2">
                  <c:v>Birmingham Women's Hospital (265)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(299)</c:v>
                </c:pt>
                <c:pt idx="1">
                  <c:v>Birmingham Children's Hospital (34)</c:v>
                </c:pt>
                <c:pt idx="2">
                  <c:v>Birmingham Women's Hospital (265)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(299)</c:v>
                </c:pt>
                <c:pt idx="1">
                  <c:v>Birmingham Children's Hospital (34)</c:v>
                </c:pt>
                <c:pt idx="2">
                  <c:v>Birmingham Women's Hospital (265)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(299)</c:v>
                </c:pt>
                <c:pt idx="1">
                  <c:v>Birmingham Children's Hospital (34)</c:v>
                </c:pt>
                <c:pt idx="2">
                  <c:v>Birmingham Women's Hospital (265)</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(299)</c:v>
                </c:pt>
                <c:pt idx="1">
                  <c:v>Birmingham Children's Hospital (34)</c:v>
                </c:pt>
                <c:pt idx="2">
                  <c:v>Birmingham Women's Hospital (265)</c:v>
                </c:pt>
              </c:strCache>
            </c:strRef>
          </c:cat>
          <c:val>
            <c:numRef>
              <c:f>Sheet1!$H$2:$H$4</c:f>
              <c:numCache>
                <c:formatCode>0.0;;</c:formatCode>
                <c:ptCount val="3"/>
                <c:pt idx="0">
                  <c:v>0</c:v>
                </c:pt>
                <c:pt idx="1">
                  <c:v>0</c:v>
                </c:pt>
                <c:pt idx="2">
                  <c:v>7.5680879518704822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(299)</c:v>
                </c:pt>
                <c:pt idx="1">
                  <c:v>Birmingham Children's Hospital (34)</c:v>
                </c:pt>
                <c:pt idx="2">
                  <c:v>Birmingham Women's Hospital (265)</c:v>
                </c:pt>
              </c:strCache>
            </c:strRef>
          </c:cat>
          <c:val>
            <c:numRef>
              <c:f>Sheet1!$I$2:$I$4</c:f>
              <c:numCache>
                <c:formatCode>0.0;;</c:formatCode>
                <c:ptCount val="3"/>
                <c:pt idx="0">
                  <c:v>7.6107316644367637</c:v>
                </c:pt>
                <c:pt idx="1">
                  <c:v>8.5194382558704707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(299)</c:v>
                </c:pt>
                <c:pt idx="1">
                  <c:v>Birmingham Children's Hospital (34)</c:v>
                </c:pt>
                <c:pt idx="2">
                  <c:v>Birmingham Women's Hospital (265)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2.3892683355632363</c:v>
                </c:pt>
                <c:pt idx="1">
                  <c:v>1.4805617441295293</c:v>
                </c:pt>
                <c:pt idx="2">
                  <c:v>2.4319120481295178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(206)</c:v>
                </c:pt>
                <c:pt idx="1">
                  <c:v>Birmingham Children's Hospital (30)</c:v>
                </c:pt>
                <c:pt idx="2">
                  <c:v>Birmingham Women's Hospital (176)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(206)</c:v>
                </c:pt>
                <c:pt idx="1">
                  <c:v>Birmingham Children's Hospital (30)</c:v>
                </c:pt>
                <c:pt idx="2">
                  <c:v>Birmingham Women's Hospital (176)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(206)</c:v>
                </c:pt>
                <c:pt idx="1">
                  <c:v>Birmingham Children's Hospital (30)</c:v>
                </c:pt>
                <c:pt idx="2">
                  <c:v>Birmingham Women's Hospital (176)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(206)</c:v>
                </c:pt>
                <c:pt idx="1">
                  <c:v>Birmingham Children's Hospital (30)</c:v>
                </c:pt>
                <c:pt idx="2">
                  <c:v>Birmingham Women's Hospital (176)</c:v>
                </c:pt>
              </c:strCache>
            </c:strRef>
          </c:cat>
          <c:val>
            <c:numRef>
              <c:f>Sheet1!$G$2:$G$4</c:f>
              <c:numCache>
                <c:formatCode>0.0;;</c:formatCode>
                <c:ptCount val="3"/>
                <c:pt idx="0">
                  <c:v>6.0261275479809422</c:v>
                </c:pt>
                <c:pt idx="1">
                  <c:v>0</c:v>
                </c:pt>
                <c:pt idx="2">
                  <c:v>5.8924650417130584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(206)</c:v>
                </c:pt>
                <c:pt idx="1">
                  <c:v>Birmingham Children's Hospital (30)</c:v>
                </c:pt>
                <c:pt idx="2">
                  <c:v>Birmingham Women's Hospital (176)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(206)</c:v>
                </c:pt>
                <c:pt idx="1">
                  <c:v>Birmingham Children's Hospital (30)</c:v>
                </c:pt>
                <c:pt idx="2">
                  <c:v>Birmingham Women's Hospital (176)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(206)</c:v>
                </c:pt>
                <c:pt idx="1">
                  <c:v>Birmingham Children's Hospital (30)</c:v>
                </c:pt>
                <c:pt idx="2">
                  <c:v>Birmingham Women's Hospital (176)</c:v>
                </c:pt>
              </c:strCache>
            </c:strRef>
          </c:cat>
          <c:val>
            <c:numRef>
              <c:f>Sheet1!$J$2:$J$4</c:f>
              <c:numCache>
                <c:formatCode>0.0;;</c:formatCode>
                <c:ptCount val="3"/>
                <c:pt idx="0">
                  <c:v>0</c:v>
                </c:pt>
                <c:pt idx="1">
                  <c:v>8.8408905770241155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3.9738724520190578</c:v>
                </c:pt>
                <c:pt idx="1">
                  <c:v>1.1591094229758845</c:v>
                </c:pt>
                <c:pt idx="2">
                  <c:v>4.1075349582869416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(65)</c:v>
                </c:pt>
                <c:pt idx="1">
                  <c:v>Birmingham Children's Hospital (-)</c:v>
                </c:pt>
                <c:pt idx="2">
                  <c:v>Birmingham Women's Hospital (52)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(65)</c:v>
                </c:pt>
                <c:pt idx="1">
                  <c:v>Birmingham Children's Hospital (-)</c:v>
                </c:pt>
                <c:pt idx="2">
                  <c:v>Birmingham Women's Hospital (52)</c:v>
                </c:pt>
              </c:strCache>
            </c:strRef>
          </c:cat>
          <c:val>
            <c:numRef>
              <c:f>Sheet1!$E$2:$E$4</c:f>
              <c:numCache>
                <c:formatCode>0.0;;</c:formatCode>
                <c:ptCount val="3"/>
                <c:pt idx="0">
                  <c:v>0</c:v>
                </c:pt>
                <c:pt idx="1">
                  <c:v>0</c:v>
                </c:pt>
                <c:pt idx="2">
                  <c:v>5.172251915194062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(65)</c:v>
                </c:pt>
                <c:pt idx="1">
                  <c:v>Birmingham Children's Hospital (-)</c:v>
                </c:pt>
                <c:pt idx="2">
                  <c:v>Birmingham Women's Hospital (52)</c:v>
                </c:pt>
              </c:strCache>
            </c:strRef>
          </c:cat>
          <c:val>
            <c:numRef>
              <c:f>Sheet1!$F$2:$F$4</c:f>
              <c:numCache>
                <c:formatCode>0.0;;</c:formatCode>
                <c:ptCount val="3"/>
                <c:pt idx="0">
                  <c:v>5.7878493840641649</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(65)</c:v>
                </c:pt>
                <c:pt idx="1">
                  <c:v>Birmingham Children's Hospital (-)</c:v>
                </c:pt>
                <c:pt idx="2">
                  <c:v>Birmingham Women's Hospital (52)</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(65)</c:v>
                </c:pt>
                <c:pt idx="1">
                  <c:v>Birmingham Children's Hospital (-)</c:v>
                </c:pt>
                <c:pt idx="2">
                  <c:v>Birmingham Women's Hospital (52)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(65)</c:v>
                </c:pt>
                <c:pt idx="1">
                  <c:v>Birmingham Children's Hospital (-)</c:v>
                </c:pt>
                <c:pt idx="2">
                  <c:v>Birmingham Women's Hospital (52)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(65)</c:v>
                </c:pt>
                <c:pt idx="1">
                  <c:v>Birmingham Children's Hospital (-)</c:v>
                </c:pt>
                <c:pt idx="2">
                  <c:v>Birmingham Women's Hospital (52)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4.2121506159358351</c:v>
                </c:pt>
                <c:pt idx="1">
                  <c:v>0</c:v>
                </c:pt>
                <c:pt idx="2">
                  <c:v>4.827748084805938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(310)</c:v>
                </c:pt>
                <c:pt idx="1">
                  <c:v>Birmingham Children's Hospital (36)</c:v>
                </c:pt>
                <c:pt idx="2">
                  <c:v>Birmingham Women's Hospital (274)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(310)</c:v>
                </c:pt>
                <c:pt idx="1">
                  <c:v>Birmingham Children's Hospital (36)</c:v>
                </c:pt>
                <c:pt idx="2">
                  <c:v>Birmingham Women's Hospital (274)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(310)</c:v>
                </c:pt>
                <c:pt idx="1">
                  <c:v>Birmingham Children's Hospital (36)</c:v>
                </c:pt>
                <c:pt idx="2">
                  <c:v>Birmingham Women's Hospital (274)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(310)</c:v>
                </c:pt>
                <c:pt idx="1">
                  <c:v>Birmingham Children's Hospital (36)</c:v>
                </c:pt>
                <c:pt idx="2">
                  <c:v>Birmingham Women's Hospital (274)</c:v>
                </c:pt>
              </c:strCache>
            </c:strRef>
          </c:cat>
          <c:val>
            <c:numRef>
              <c:f>Sheet1!$G$2:$G$4</c:f>
              <c:numCache>
                <c:formatCode>0.0;;</c:formatCode>
                <c:ptCount val="3"/>
                <c:pt idx="0">
                  <c:v>0</c:v>
                </c:pt>
                <c:pt idx="1">
                  <c:v>0</c:v>
                </c:pt>
                <c:pt idx="2">
                  <c:v>7.5022851338182752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(310)</c:v>
                </c:pt>
                <c:pt idx="1">
                  <c:v>Birmingham Children's Hospital (36)</c:v>
                </c:pt>
                <c:pt idx="2">
                  <c:v>Birmingham Women's Hospital (274)</c:v>
                </c:pt>
              </c:strCache>
            </c:strRef>
          </c:cat>
          <c:val>
            <c:numRef>
              <c:f>Sheet1!$H$2:$H$4</c:f>
              <c:numCache>
                <c:formatCode>0.0;;</c:formatCode>
                <c:ptCount val="3"/>
                <c:pt idx="0">
                  <c:v>7.5674691598979047</c:v>
                </c:pt>
                <c:pt idx="1">
                  <c:v>8.4846601815401641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(310)</c:v>
                </c:pt>
                <c:pt idx="1">
                  <c:v>Birmingham Children's Hospital (36)</c:v>
                </c:pt>
                <c:pt idx="2">
                  <c:v>Birmingham Women's Hospital (274)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(310)</c:v>
                </c:pt>
                <c:pt idx="1">
                  <c:v>Birmingham Children's Hospital (36)</c:v>
                </c:pt>
                <c:pt idx="2">
                  <c:v>Birmingham Women's Hospital (274)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2.4325308401020953</c:v>
                </c:pt>
                <c:pt idx="1">
                  <c:v>1.5153398184598359</c:v>
                </c:pt>
                <c:pt idx="2">
                  <c:v>2.4977148661817248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(300)</c:v>
                </c:pt>
                <c:pt idx="1">
                  <c:v>Birmingham Children's Hospital (34)</c:v>
                </c:pt>
                <c:pt idx="2">
                  <c:v>Birmingham Women's Hospital (266)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(300)</c:v>
                </c:pt>
                <c:pt idx="1">
                  <c:v>Birmingham Children's Hospital (34)</c:v>
                </c:pt>
                <c:pt idx="2">
                  <c:v>Birmingham Women's Hospital (266)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(300)</c:v>
                </c:pt>
                <c:pt idx="1">
                  <c:v>Birmingham Children's Hospital (34)</c:v>
                </c:pt>
                <c:pt idx="2">
                  <c:v>Birmingham Women's Hospital (266)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(300)</c:v>
                </c:pt>
                <c:pt idx="1">
                  <c:v>Birmingham Children's Hospital (34)</c:v>
                </c:pt>
                <c:pt idx="2">
                  <c:v>Birmingham Women's Hospital (266)</c:v>
                </c:pt>
              </c:strCache>
            </c:strRef>
          </c:cat>
          <c:val>
            <c:numRef>
              <c:f>Sheet1!$G$2:$G$4</c:f>
              <c:numCache>
                <c:formatCode>0.0;;</c:formatCode>
                <c:ptCount val="3"/>
                <c:pt idx="0">
                  <c:v>0</c:v>
                </c:pt>
                <c:pt idx="1">
                  <c:v>0</c:v>
                </c:pt>
                <c:pt idx="2">
                  <c:v>8.6613423851343594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(300)</c:v>
                </c:pt>
                <c:pt idx="1">
                  <c:v>Birmingham Children's Hospital (34)</c:v>
                </c:pt>
                <c:pt idx="2">
                  <c:v>Birmingham Women's Hospital (266)</c:v>
                </c:pt>
              </c:strCache>
            </c:strRef>
          </c:cat>
          <c:val>
            <c:numRef>
              <c:f>Sheet1!$H$2:$H$4</c:f>
              <c:numCache>
                <c:formatCode>0.0;;</c:formatCode>
                <c:ptCount val="3"/>
                <c:pt idx="0">
                  <c:v>8.7162928369579671</c:v>
                </c:pt>
                <c:pt idx="1">
                  <c:v>9.1741864255065533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(300)</c:v>
                </c:pt>
                <c:pt idx="1">
                  <c:v>Birmingham Children's Hospital (34)</c:v>
                </c:pt>
                <c:pt idx="2">
                  <c:v>Birmingham Women's Hospital (266)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(300)</c:v>
                </c:pt>
                <c:pt idx="1">
                  <c:v>Birmingham Children's Hospital (34)</c:v>
                </c:pt>
                <c:pt idx="2">
                  <c:v>Birmingham Women's Hospital (266)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1.2837071630420329</c:v>
                </c:pt>
                <c:pt idx="1">
                  <c:v>0.82581357449344672</c:v>
                </c:pt>
                <c:pt idx="2">
                  <c:v>1.3386576148656406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(256)</c:v>
                </c:pt>
                <c:pt idx="1">
                  <c:v>Birmingham Children's Hospital (31)</c:v>
                </c:pt>
                <c:pt idx="2">
                  <c:v>Birmingham Women's Hospital (225)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(256)</c:v>
                </c:pt>
                <c:pt idx="1">
                  <c:v>Birmingham Children's Hospital (31)</c:v>
                </c:pt>
                <c:pt idx="2">
                  <c:v>Birmingham Women's Hospital (225)</c:v>
                </c:pt>
              </c:strCache>
            </c:strRef>
          </c:cat>
          <c:val>
            <c:numRef>
              <c:f>Sheet1!$E$2:$E$4</c:f>
              <c:numCache>
                <c:formatCode>0.0;;</c:formatCode>
                <c:ptCount val="3"/>
                <c:pt idx="0">
                  <c:v>0</c:v>
                </c:pt>
                <c:pt idx="1">
                  <c:v>0</c:v>
                </c:pt>
                <c:pt idx="2">
                  <c:v>8.4211048495581764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(256)</c:v>
                </c:pt>
                <c:pt idx="1">
                  <c:v>Birmingham Children's Hospital (31)</c:v>
                </c:pt>
                <c:pt idx="2">
                  <c:v>Birmingham Women's Hospital (225)</c:v>
                </c:pt>
              </c:strCache>
            </c:strRef>
          </c:cat>
          <c:val>
            <c:numRef>
              <c:f>Sheet1!$F$2:$F$4</c:f>
              <c:numCache>
                <c:formatCode>0.0;;</c:formatCode>
                <c:ptCount val="3"/>
                <c:pt idx="0">
                  <c:v>8.5117563876720936</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(256)</c:v>
                </c:pt>
                <c:pt idx="1">
                  <c:v>Birmingham Children's Hospital (31)</c:v>
                </c:pt>
                <c:pt idx="2">
                  <c:v>Birmingham Women's Hospital (225)</c:v>
                </c:pt>
              </c:strCache>
            </c:strRef>
          </c:cat>
          <c:val>
            <c:numRef>
              <c:f>Sheet1!$G$2:$G$4</c:f>
              <c:numCache>
                <c:formatCode>0.0;;</c:formatCode>
                <c:ptCount val="3"/>
                <c:pt idx="0">
                  <c:v>0</c:v>
                </c:pt>
                <c:pt idx="1">
                  <c:v>9.2866549040854185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(256)</c:v>
                </c:pt>
                <c:pt idx="1">
                  <c:v>Birmingham Children's Hospital (31)</c:v>
                </c:pt>
                <c:pt idx="2">
                  <c:v>Birmingham Women's Hospital (225)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(256)</c:v>
                </c:pt>
                <c:pt idx="1">
                  <c:v>Birmingham Children's Hospital (31)</c:v>
                </c:pt>
                <c:pt idx="2">
                  <c:v>Birmingham Women's Hospital (225)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(256)</c:v>
                </c:pt>
                <c:pt idx="1">
                  <c:v>Birmingham Children's Hospital (31)</c:v>
                </c:pt>
                <c:pt idx="2">
                  <c:v>Birmingham Women's Hospital (225)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1.4882436123279064</c:v>
                </c:pt>
                <c:pt idx="1">
                  <c:v>0.71334509591458151</c:v>
                </c:pt>
                <c:pt idx="2">
                  <c:v>1.5788951504418236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(227)</c:v>
                </c:pt>
                <c:pt idx="1">
                  <c:v>Birmingham Children's Hospital (-)</c:v>
                </c:pt>
                <c:pt idx="2">
                  <c:v>Birmingham Women's Hospital (198)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(227)</c:v>
                </c:pt>
                <c:pt idx="1">
                  <c:v>Birmingham Children's Hospital (-)</c:v>
                </c:pt>
                <c:pt idx="2">
                  <c:v>Birmingham Women's Hospital (198)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(227)</c:v>
                </c:pt>
                <c:pt idx="1">
                  <c:v>Birmingham Children's Hospital (-)</c:v>
                </c:pt>
                <c:pt idx="2">
                  <c:v>Birmingham Women's Hospital (198)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(227)</c:v>
                </c:pt>
                <c:pt idx="1">
                  <c:v>Birmingham Children's Hospital (-)</c:v>
                </c:pt>
                <c:pt idx="2">
                  <c:v>Birmingham Women's Hospital (198)</c:v>
                </c:pt>
              </c:strCache>
            </c:strRef>
          </c:cat>
          <c:val>
            <c:numRef>
              <c:f>Sheet1!$G$2:$G$4</c:f>
              <c:numCache>
                <c:formatCode>0.0;;</c:formatCode>
                <c:ptCount val="3"/>
                <c:pt idx="0">
                  <c:v>4.2245960456700837</c:v>
                </c:pt>
                <c:pt idx="1">
                  <c:v>0</c:v>
                </c:pt>
                <c:pt idx="2">
                  <c:v>4.0470572494101757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(227)</c:v>
                </c:pt>
                <c:pt idx="1">
                  <c:v>Birmingham Children's Hospital (-)</c:v>
                </c:pt>
                <c:pt idx="2">
                  <c:v>Birmingham Women's Hospital (198)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(227)</c:v>
                </c:pt>
                <c:pt idx="1">
                  <c:v>Birmingham Children's Hospital (-)</c:v>
                </c:pt>
                <c:pt idx="2">
                  <c:v>Birmingham Women's Hospital (198)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(227)</c:v>
                </c:pt>
                <c:pt idx="1">
                  <c:v>Birmingham Children's Hospital (-)</c:v>
                </c:pt>
                <c:pt idx="2">
                  <c:v>Birmingham Women's Hospital (198)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5.7754039543299163</c:v>
                </c:pt>
                <c:pt idx="1">
                  <c:v>0</c:v>
                </c:pt>
                <c:pt idx="2">
                  <c:v>5.9529427505898243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(275)</c:v>
                </c:pt>
                <c:pt idx="1">
                  <c:v>Birmingham Children's Hospital (35)</c:v>
                </c:pt>
                <c:pt idx="2">
                  <c:v>Birmingham Women's Hospital (240)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(275)</c:v>
                </c:pt>
                <c:pt idx="1">
                  <c:v>Birmingham Children's Hospital (35)</c:v>
                </c:pt>
                <c:pt idx="2">
                  <c:v>Birmingham Women's Hospital (240)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(275)</c:v>
                </c:pt>
                <c:pt idx="1">
                  <c:v>Birmingham Children's Hospital (35)</c:v>
                </c:pt>
                <c:pt idx="2">
                  <c:v>Birmingham Women's Hospital (240)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(275)</c:v>
                </c:pt>
                <c:pt idx="1">
                  <c:v>Birmingham Children's Hospital (35)</c:v>
                </c:pt>
                <c:pt idx="2">
                  <c:v>Birmingham Women's Hospital (240)</c:v>
                </c:pt>
              </c:strCache>
            </c:strRef>
          </c:cat>
          <c:val>
            <c:numRef>
              <c:f>Sheet1!$G$2:$G$4</c:f>
              <c:numCache>
                <c:formatCode>0.0;;</c:formatCode>
                <c:ptCount val="3"/>
                <c:pt idx="0">
                  <c:v>6.2174821987339692</c:v>
                </c:pt>
                <c:pt idx="1">
                  <c:v>8.0778313500878713</c:v>
                </c:pt>
                <c:pt idx="2">
                  <c:v>6.0612958621872233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(275)</c:v>
                </c:pt>
                <c:pt idx="1">
                  <c:v>Birmingham Children's Hospital (35)</c:v>
                </c:pt>
                <c:pt idx="2">
                  <c:v>Birmingham Women's Hospital (240)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(275)</c:v>
                </c:pt>
                <c:pt idx="1">
                  <c:v>Birmingham Children's Hospital (35)</c:v>
                </c:pt>
                <c:pt idx="2">
                  <c:v>Birmingham Women's Hospital (240)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(275)</c:v>
                </c:pt>
                <c:pt idx="1">
                  <c:v>Birmingham Children's Hospital (35)</c:v>
                </c:pt>
                <c:pt idx="2">
                  <c:v>Birmingham Women's Hospital (240)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3.7825178012660308</c:v>
                </c:pt>
                <c:pt idx="1">
                  <c:v>1.9221686499121287</c:v>
                </c:pt>
                <c:pt idx="2">
                  <c:v>3.9387041378127767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(293)</c:v>
                </c:pt>
                <c:pt idx="1">
                  <c:v>Birmingham Children's Hospital (31)</c:v>
                </c:pt>
                <c:pt idx="2">
                  <c:v>Birmingham Women's Hospital (262)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(293)</c:v>
                </c:pt>
                <c:pt idx="1">
                  <c:v>Birmingham Children's Hospital (31)</c:v>
                </c:pt>
                <c:pt idx="2">
                  <c:v>Birmingham Women's Hospital (262)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(293)</c:v>
                </c:pt>
                <c:pt idx="1">
                  <c:v>Birmingham Children's Hospital (31)</c:v>
                </c:pt>
                <c:pt idx="2">
                  <c:v>Birmingham Women's Hospital (262)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(293)</c:v>
                </c:pt>
                <c:pt idx="1">
                  <c:v>Birmingham Children's Hospital (31)</c:v>
                </c:pt>
                <c:pt idx="2">
                  <c:v>Birmingham Women's Hospital (262)</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(293)</c:v>
                </c:pt>
                <c:pt idx="1">
                  <c:v>Birmingham Children's Hospital (31)</c:v>
                </c:pt>
                <c:pt idx="2">
                  <c:v>Birmingham Women's Hospital (262)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(293)</c:v>
                </c:pt>
                <c:pt idx="1">
                  <c:v>Birmingham Children's Hospital (31)</c:v>
                </c:pt>
                <c:pt idx="2">
                  <c:v>Birmingham Women's Hospital (262)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(293)</c:v>
                </c:pt>
                <c:pt idx="1">
                  <c:v>Birmingham Children's Hospital (31)</c:v>
                </c:pt>
                <c:pt idx="2">
                  <c:v>Birmingham Women's Hospital (262)</c:v>
                </c:pt>
              </c:strCache>
            </c:strRef>
          </c:cat>
          <c:val>
            <c:numRef>
              <c:f>Sheet1!$J$2:$J$4</c:f>
              <c:numCache>
                <c:formatCode>0.0;;</c:formatCode>
                <c:ptCount val="3"/>
                <c:pt idx="0">
                  <c:v>9.3537710287838784</c:v>
                </c:pt>
                <c:pt idx="1">
                  <c:v>9.7033402853011221</c:v>
                </c:pt>
                <c:pt idx="2">
                  <c:v>9.3310595428392826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0.64622897121612155</c:v>
                </c:pt>
                <c:pt idx="1">
                  <c:v>0.29665971469887786</c:v>
                </c:pt>
                <c:pt idx="2">
                  <c:v>0.66894045716071737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0.43480293654016666</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0.2150203094359675</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2.2447814064166298</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0.2150203094359675</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0.77125565189694445</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0.64316048846845852</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7.3523567834577301</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(108)</c:v>
                </c:pt>
                <c:pt idx="1">
                  <c:v>Birmingham Children's Hospital (-)</c:v>
                </c:pt>
                <c:pt idx="2">
                  <c:v>Birmingham Women's Hospital (91)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(108)</c:v>
                </c:pt>
                <c:pt idx="1">
                  <c:v>Birmingham Children's Hospital (-)</c:v>
                </c:pt>
                <c:pt idx="2">
                  <c:v>Birmingham Women's Hospital (91)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(108)</c:v>
                </c:pt>
                <c:pt idx="1">
                  <c:v>Birmingham Children's Hospital (-)</c:v>
                </c:pt>
                <c:pt idx="2">
                  <c:v>Birmingham Women's Hospital (91)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(108)</c:v>
                </c:pt>
                <c:pt idx="1">
                  <c:v>Birmingham Children's Hospital (-)</c:v>
                </c:pt>
                <c:pt idx="2">
                  <c:v>Birmingham Women's Hospital (91)</c:v>
                </c:pt>
              </c:strCache>
            </c:strRef>
          </c:cat>
          <c:val>
            <c:numRef>
              <c:f>Sheet1!$G$2:$G$4</c:f>
              <c:numCache>
                <c:formatCode>0.0;;</c:formatCode>
                <c:ptCount val="3"/>
                <c:pt idx="0">
                  <c:v>8.0888639345899147</c:v>
                </c:pt>
                <c:pt idx="1">
                  <c:v>0</c:v>
                </c:pt>
                <c:pt idx="2">
                  <c:v>7.9979613917219696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(108)</c:v>
                </c:pt>
                <c:pt idx="1">
                  <c:v>Birmingham Children's Hospital (-)</c:v>
                </c:pt>
                <c:pt idx="2">
                  <c:v>Birmingham Women's Hospital (91)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(108)</c:v>
                </c:pt>
                <c:pt idx="1">
                  <c:v>Birmingham Children's Hospital (-)</c:v>
                </c:pt>
                <c:pt idx="2">
                  <c:v>Birmingham Women's Hospital (91)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(108)</c:v>
                </c:pt>
                <c:pt idx="1">
                  <c:v>Birmingham Children's Hospital (-)</c:v>
                </c:pt>
                <c:pt idx="2">
                  <c:v>Birmingham Women's Hospital (91)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1.9111360654100853</c:v>
                </c:pt>
                <c:pt idx="1">
                  <c:v>0</c:v>
                </c:pt>
                <c:pt idx="2">
                  <c:v>2.0020386082780304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Birmingham Children's Hospital (-)</c:v>
                </c:pt>
                <c:pt idx="2">
                  <c:v>Birmingham Women's Hospital (126)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Birmingham Children's Hospital (-)</c:v>
                </c:pt>
                <c:pt idx="2">
                  <c:v>Birmingham Women's Hospital (126)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Birmingham Children's Hospital (-)</c:v>
                </c:pt>
                <c:pt idx="2">
                  <c:v>Birmingham Women's Hospital (126)</c:v>
                </c:pt>
              </c:strCache>
            </c:strRef>
          </c:cat>
          <c:val>
            <c:numRef>
              <c:f>Sheet1!$F$2:$F$4</c:f>
              <c:numCache>
                <c:formatCode>0.0;;</c:formatCode>
                <c:ptCount val="3"/>
                <c:pt idx="0">
                  <c:v>4.9514352088637397</c:v>
                </c:pt>
                <c:pt idx="1">
                  <c:v>0</c:v>
                </c:pt>
                <c:pt idx="2">
                  <c:v>5.00919456169522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Birmingham Children's Hospital (-)</c:v>
                </c:pt>
                <c:pt idx="2">
                  <c:v>Birmingham Women's Hospital (126)</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Birmingham Children's Hospital (-)</c:v>
                </c:pt>
                <c:pt idx="2">
                  <c:v>Birmingham Women's Hospital (126)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Birmingham Children's Hospital (-)</c:v>
                </c:pt>
                <c:pt idx="2">
                  <c:v>Birmingham Women's Hospital (126)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Birmingham Children's Hospital (-)</c:v>
                </c:pt>
                <c:pt idx="2">
                  <c:v>Birmingham Women's Hospital (126)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5.0485647911362603</c:v>
                </c:pt>
                <c:pt idx="1">
                  <c:v>0</c:v>
                </c:pt>
                <c:pt idx="2">
                  <c:v>4.99080543830478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(309)</c:v>
                </c:pt>
                <c:pt idx="1">
                  <c:v>Birmingham Children's Hospital (36)</c:v>
                </c:pt>
                <c:pt idx="2">
                  <c:v>Birmingham Women's Hospital (273)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(309)</c:v>
                </c:pt>
                <c:pt idx="1">
                  <c:v>Birmingham Children's Hospital (36)</c:v>
                </c:pt>
                <c:pt idx="2">
                  <c:v>Birmingham Women's Hospital (273)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(309)</c:v>
                </c:pt>
                <c:pt idx="1">
                  <c:v>Birmingham Children's Hospital (36)</c:v>
                </c:pt>
                <c:pt idx="2">
                  <c:v>Birmingham Women's Hospital (273)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(309)</c:v>
                </c:pt>
                <c:pt idx="1">
                  <c:v>Birmingham Children's Hospital (36)</c:v>
                </c:pt>
                <c:pt idx="2">
                  <c:v>Birmingham Women's Hospital (273)</c:v>
                </c:pt>
              </c:strCache>
            </c:strRef>
          </c:cat>
          <c:val>
            <c:numRef>
              <c:f>Sheet1!$G$2:$G$4</c:f>
              <c:numCache>
                <c:formatCode>0.0;;</c:formatCode>
                <c:ptCount val="3"/>
                <c:pt idx="0">
                  <c:v>8.7613831505518807</c:v>
                </c:pt>
                <c:pt idx="1">
                  <c:v>9.5719274273134438</c:v>
                </c:pt>
                <c:pt idx="2">
                  <c:v>8.6767438676296571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(309)</c:v>
                </c:pt>
                <c:pt idx="1">
                  <c:v>Birmingham Children's Hospital (36)</c:v>
                </c:pt>
                <c:pt idx="2">
                  <c:v>Birmingham Women's Hospital (273)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(309)</c:v>
                </c:pt>
                <c:pt idx="1">
                  <c:v>Birmingham Children's Hospital (36)</c:v>
                </c:pt>
                <c:pt idx="2">
                  <c:v>Birmingham Women's Hospital (273)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(309)</c:v>
                </c:pt>
                <c:pt idx="1">
                  <c:v>Birmingham Children's Hospital (36)</c:v>
                </c:pt>
                <c:pt idx="2">
                  <c:v>Birmingham Women's Hospital (273)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1.2386168494481193</c:v>
                </c:pt>
                <c:pt idx="1">
                  <c:v>0.42807257268655619</c:v>
                </c:pt>
                <c:pt idx="2">
                  <c:v>1.3232561323703429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(305)</c:v>
                </c:pt>
                <c:pt idx="1">
                  <c:v>Birmingham Children's Hospital (36)</c:v>
                </c:pt>
                <c:pt idx="2">
                  <c:v>Birmingham Women's Hospital (269)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(305)</c:v>
                </c:pt>
                <c:pt idx="1">
                  <c:v>Birmingham Children's Hospital (36)</c:v>
                </c:pt>
                <c:pt idx="2">
                  <c:v>Birmingham Women's Hospital (269)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(305)</c:v>
                </c:pt>
                <c:pt idx="1">
                  <c:v>Birmingham Children's Hospital (36)</c:v>
                </c:pt>
                <c:pt idx="2">
                  <c:v>Birmingham Women's Hospital (269)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(305)</c:v>
                </c:pt>
                <c:pt idx="1">
                  <c:v>Birmingham Children's Hospital (36)</c:v>
                </c:pt>
                <c:pt idx="2">
                  <c:v>Birmingham Women's Hospital (269)</c:v>
                </c:pt>
              </c:strCache>
            </c:strRef>
          </c:cat>
          <c:val>
            <c:numRef>
              <c:f>Sheet1!$G$2:$G$4</c:f>
              <c:numCache>
                <c:formatCode>0.0;;</c:formatCode>
                <c:ptCount val="3"/>
                <c:pt idx="0">
                  <c:v>9.3336726243905961</c:v>
                </c:pt>
                <c:pt idx="1">
                  <c:v>0</c:v>
                </c:pt>
                <c:pt idx="2">
                  <c:v>9.2983579231061793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(305)</c:v>
                </c:pt>
                <c:pt idx="1">
                  <c:v>Birmingham Children's Hospital (36)</c:v>
                </c:pt>
                <c:pt idx="2">
                  <c:v>Birmingham Women's Hospital (269)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(305)</c:v>
                </c:pt>
                <c:pt idx="1">
                  <c:v>Birmingham Children's Hospital (36)</c:v>
                </c:pt>
                <c:pt idx="2">
                  <c:v>Birmingham Women's Hospital (269)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(305)</c:v>
                </c:pt>
                <c:pt idx="1">
                  <c:v>Birmingham Children's Hospital (36)</c:v>
                </c:pt>
                <c:pt idx="2">
                  <c:v>Birmingham Women's Hospital (269)</c:v>
                </c:pt>
              </c:strCache>
            </c:strRef>
          </c:cat>
          <c:val>
            <c:numRef>
              <c:f>Sheet1!$J$2:$J$4</c:f>
              <c:numCache>
                <c:formatCode>0.0;;</c:formatCode>
                <c:ptCount val="3"/>
                <c:pt idx="0">
                  <c:v>0</c:v>
                </c:pt>
                <c:pt idx="1">
                  <c:v>9.9550595915888564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0.66632737560940392</c:v>
                </c:pt>
                <c:pt idx="1">
                  <c:v>4.4940408411143551E-2</c:v>
                </c:pt>
                <c:pt idx="2">
                  <c:v>0.70164207689382074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(309)</c:v>
                </c:pt>
                <c:pt idx="1">
                  <c:v>Birmingham Children's Hospital (36)</c:v>
                </c:pt>
                <c:pt idx="2">
                  <c:v>Birmingham Women's Hospital (273)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(309)</c:v>
                </c:pt>
                <c:pt idx="1">
                  <c:v>Birmingham Children's Hospital (36)</c:v>
                </c:pt>
                <c:pt idx="2">
                  <c:v>Birmingham Women's Hospital (273)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(309)</c:v>
                </c:pt>
                <c:pt idx="1">
                  <c:v>Birmingham Children's Hospital (36)</c:v>
                </c:pt>
                <c:pt idx="2">
                  <c:v>Birmingham Women's Hospital (273)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(309)</c:v>
                </c:pt>
                <c:pt idx="1">
                  <c:v>Birmingham Children's Hospital (36)</c:v>
                </c:pt>
                <c:pt idx="2">
                  <c:v>Birmingham Women's Hospital (273)</c:v>
                </c:pt>
              </c:strCache>
            </c:strRef>
          </c:cat>
          <c:val>
            <c:numRef>
              <c:f>Sheet1!$G$2:$G$4</c:f>
              <c:numCache>
                <c:formatCode>0.0;;</c:formatCode>
                <c:ptCount val="3"/>
                <c:pt idx="0">
                  <c:v>8.603404762451758</c:v>
                </c:pt>
                <c:pt idx="1">
                  <c:v>8.8997581633427689</c:v>
                </c:pt>
                <c:pt idx="2">
                  <c:v>8.5663000706590484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(309)</c:v>
                </c:pt>
                <c:pt idx="1">
                  <c:v>Birmingham Children's Hospital (36)</c:v>
                </c:pt>
                <c:pt idx="2">
                  <c:v>Birmingham Women's Hospital (273)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(309)</c:v>
                </c:pt>
                <c:pt idx="1">
                  <c:v>Birmingham Children's Hospital (36)</c:v>
                </c:pt>
                <c:pt idx="2">
                  <c:v>Birmingham Women's Hospital (273)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(309)</c:v>
                </c:pt>
                <c:pt idx="1">
                  <c:v>Birmingham Children's Hospital (36)</c:v>
                </c:pt>
                <c:pt idx="2">
                  <c:v>Birmingham Women's Hospital (273)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1.396595237548242</c:v>
                </c:pt>
                <c:pt idx="1">
                  <c:v>1.1002418366572311</c:v>
                </c:pt>
                <c:pt idx="2">
                  <c:v>1.4336999293409516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3">
                  <c:v>8.4872178391851616</c:v>
                </c:pt>
                <c:pt idx="4">
                  <c:v>7.3523567834577301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7.2042212476603043</c:v>
                </c:pt>
                <c:pt idx="1">
                  <c:v>7.6144726437337757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8.3294549522802654</c:v>
                </c:pt>
                <c:pt idx="1">
                  <c:v>9.1814827088531263</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8.5296298374166124</c:v>
                </c:pt>
                <c:pt idx="1">
                  <c:v>8.7974691919862789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8.9395782274741524</c:v>
                </c:pt>
                <c:pt idx="1">
                  <c:v>8.6219146520465504</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0.1492738593206635</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0.44708129681072251</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0.12464292293590873</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1.3012543632827001</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0.12464292293590873</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0.44708129681072251</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0.36273023425922979</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6.9775394034304492</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4.0668232335266046</c:v>
                </c:pt>
                <c:pt idx="1">
                  <c:v>3.732311167404279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3">
                  <c:v>8.8773340765756821</c:v>
                </c:pt>
                <c:pt idx="4">
                  <c:v>8.7364749562399595</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3">
                  <c:v>7.1988936990554482</c:v>
                </c:pt>
                <c:pt idx="4">
                  <c:v>7.9881967164275727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3">
                  <c:v>8.5987512991371897</c:v>
                </c:pt>
                <c:pt idx="4">
                  <c:v>9.1410183025965708</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3">
                  <c:v>8.6461456737491744</c:v>
                </c:pt>
                <c:pt idx="4">
                  <c:v>9.5806551422081512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3">
                  <c:v>8.7140588886742254</c:v>
                </c:pt>
                <c:pt idx="4">
                  <c:v>8.6475017117493085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3">
                  <c:v>8.6384933467176985</c:v>
                </c:pt>
                <c:pt idx="4">
                  <c:v>8.7594250446457682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3">
                  <c:v>8.4935771678046041</c:v>
                </c:pt>
                <c:pt idx="4">
                  <c:v>9.1798277444499909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3">
                  <c:v>8.6384130816493734</c:v>
                </c:pt>
                <c:pt idx="4">
                  <c:v>8.5222463420550216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0.1856148849700574</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0.62659381604600561</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0.1746896711686956</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1.8237352869650749</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0.17468967116869649</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0.62659381604600473</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0.37255154766849685</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5.5861119813537066</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3">
                  <c:v>8.494582726629103</c:v>
                </c:pt>
                <c:pt idx="4">
                  <c:v>9.1575579781142338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3">
                  <c:v>8.7765623538611273</c:v>
                </c:pt>
                <c:pt idx="4">
                  <c:v>8.9189887629120541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3">
                  <c:v>8.1644873539942111</c:v>
                </c:pt>
                <c:pt idx="4">
                  <c:v>7.8292555779670936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3">
                  <c:v>7.4541395776644839</c:v>
                </c:pt>
                <c:pt idx="4">
                  <c:v>7.8172043723745732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3">
                  <c:v>7.5997258091324831</c:v>
                </c:pt>
                <c:pt idx="4">
                  <c:v>7.5830883460548124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3">
                  <c:v>8.4874312382910908</c:v>
                </c:pt>
                <c:pt idx="4">
                  <c:v>8.7822903622549404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3">
                  <c:v>7.0555094646447509</c:v>
                </c:pt>
                <c:pt idx="4">
                  <c:v>8.0482993010233947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3">
                  <c:v>9.1496449690846688</c:v>
                </c:pt>
                <c:pt idx="4">
                  <c:v>9.6634748377813739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3">
                  <c:v>8.0105109019939889</c:v>
                </c:pt>
                <c:pt idx="4">
                  <c:v>8.8570855099616335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3">
                  <c:v>7.9480425527627947</c:v>
                </c:pt>
                <c:pt idx="4">
                  <c:v>8.6630623183797173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University Hospitals Coventry and Warwickshire NHS Trust</c:v>
                </c:pt>
                <c:pt idx="2">
                  <c:v>Nottingham University Hospitals NHS Trust</c:v>
                </c:pt>
                <c:pt idx="3">
                  <c:v>United Lincolnshire Teaching Hospitals NHS Trust</c:v>
                </c:pt>
                <c:pt idx="4">
                  <c:v>University Hospitals of Leicester NHS Trust</c:v>
                </c:pt>
              </c:strCache>
            </c:strRef>
          </c:cat>
          <c:val>
            <c:numRef>
              <c:f>Sheet1!$B$2:$B$6</c:f>
              <c:numCache>
                <c:formatCode>0.0</c:formatCode>
                <c:ptCount val="5"/>
                <c:pt idx="0">
                  <c:v>6.8526239278549728</c:v>
                </c:pt>
                <c:pt idx="1">
                  <c:v>6.8603823718408146</c:v>
                </c:pt>
                <c:pt idx="2">
                  <c:v>7.0690177732280226</c:v>
                </c:pt>
                <c:pt idx="3">
                  <c:v>7.1410637177355927</c:v>
                </c:pt>
                <c:pt idx="4">
                  <c:v>7.1582845047729746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University Hospitals Coventry and Warwickshire NHS Trust</c:v>
                </c:pt>
                <c:pt idx="2">
                  <c:v>Nottingham University Hospitals NHS Trust</c:v>
                </c:pt>
                <c:pt idx="3">
                  <c:v>United Lincolnshire Teaching Hospitals NHS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3">
                  <c:v>6.8082986913268337</c:v>
                </c:pt>
                <c:pt idx="4">
                  <c:v>7.6107316644367637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1">
                  <c:v>4.913189946328961</c:v>
                </c:pt>
                <c:pt idx="2">
                  <c:v>6.0261275479809422</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3">
                  <c:v>8.2343201170710536</c:v>
                </c:pt>
                <c:pt idx="4">
                  <c:v>5.7878493840641649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3">
                  <c:v>7.281953496468879</c:v>
                </c:pt>
                <c:pt idx="4">
                  <c:v>7.5674691598979047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3">
                  <c:v>8.0695354444122973</c:v>
                </c:pt>
                <c:pt idx="4">
                  <c:v>8.7162928369579671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2">
                  <c:v>9.3326622027999218</c:v>
                </c:pt>
                <c:pt idx="3">
                  <c:v>8.5117563876720936</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3">
                  <c:v>4.1649498240049541</c:v>
                </c:pt>
                <c:pt idx="4">
                  <c:v>4.2245960456700837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3">
                  <c:v>5.554131135658908</c:v>
                </c:pt>
                <c:pt idx="4">
                  <c:v>6.2174821987339692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3">
                  <c:v>8.180538683704329</c:v>
                </c:pt>
                <c:pt idx="4">
                  <c:v>9.3537710287838784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3">
                  <c:v>4.6565989102036518</c:v>
                </c:pt>
                <c:pt idx="4">
                  <c:v>8.0888639345899147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University Hospitals of North Midlands NHS Trust</c:v>
                </c:pt>
                <c:pt idx="2">
                  <c:v>University Hospitals of Derby and Burton NHS Foundation Trust</c:v>
                </c:pt>
                <c:pt idx="3">
                  <c:v>Wye Valley NHS Trust</c:v>
                </c:pt>
                <c:pt idx="4">
                  <c:v>Chesterfield Royal Hospital NHS Foundation Trust</c:v>
                </c:pt>
              </c:strCache>
            </c:strRef>
          </c:cat>
          <c:val>
            <c:numRef>
              <c:f>Sheet1!$B$2:$B$6</c:f>
              <c:numCache>
                <c:formatCode>0.0</c:formatCode>
                <c:ptCount val="5"/>
                <c:pt idx="0">
                  <c:v>7.9701550304101412</c:v>
                </c:pt>
                <c:pt idx="1">
                  <c:v>7.7265001873172503</c:v>
                </c:pt>
                <c:pt idx="2">
                  <c:v>7.5123018766530452</c:v>
                </c:pt>
                <c:pt idx="3">
                  <c:v>7.4899144456592426</c:v>
                </c:pt>
                <c:pt idx="4">
                  <c:v>7.4495345303946179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University Hospitals of North Midlands NHS Trust</c:v>
                </c:pt>
                <c:pt idx="2">
                  <c:v>University Hospitals of Derby and Burton NHS Foundation Trust</c:v>
                </c:pt>
                <c:pt idx="3">
                  <c:v>Wye Valley NHS Trust</c:v>
                </c:pt>
                <c:pt idx="4">
                  <c:v>Chesterfield Royal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8.5945235332064573</c:v>
                </c:pt>
                <c:pt idx="1">
                  <c:v>8.7613831505518807</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3">
                  <c:v>8.6960169577540825</c:v>
                </c:pt>
                <c:pt idx="4">
                  <c:v>9.3336726243905961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3">
                  <c:v>7.7798090017074788</c:v>
                </c:pt>
                <c:pt idx="4">
                  <c:v>8.603404762451758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0.54895104895104896</c:v>
                </c:pt>
                <c:pt idx="1">
                  <c:v>0.45104895104895099</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3.2992350738759058E-2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1.9704546552907551</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0.18874344223409345</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0.67700324198853501</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0.51119270360220792</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3.732311167404279</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0.10276140758538155</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0.12653160457603896</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1.0771739647776197</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8.6219146520465504</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0.21335086653842961</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0.13288699577559537</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1.3873213095735757</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0.13288699577559626</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0.10147263091563197</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8.7974691919862789</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0.12007187008320397</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0.11850421921955334</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1.2371671707838834</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0.11850421921955245</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0.37699091936073259</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9.1814827088531263</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2.1779067155500496</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0.21641847344403597</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0.77627072185163737</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0.75437643794345455</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7.6144726437337757</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0.15825458475622867</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9.1590526414822904E-2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0.95619205106359573</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9.1590526414822904E-2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0.32852576271957012</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5.9442158659287259E-2</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8.7364749562399595</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Walsall Healthcare NHS Trust</c:v>
                </c:pt>
                <c:pt idx="3">
                  <c:v>University Hospitals Birmingham NHS Foundation Trust</c:v>
                </c:pt>
                <c:pt idx="4">
                  <c:v>The Dudley Group NHS Foundation Trust</c:v>
                </c:pt>
              </c:strCache>
            </c:strRef>
          </c:cat>
          <c:val>
            <c:numRef>
              <c:f>Sheet1!$B$2:$B$6</c:f>
              <c:numCache>
                <c:formatCode>0.0</c:formatCode>
                <c:ptCount val="5"/>
                <c:pt idx="0">
                  <c:v>6.8613265520093289</c:v>
                </c:pt>
                <c:pt idx="1">
                  <c:v>7.3805416340994388</c:v>
                </c:pt>
                <c:pt idx="2">
                  <c:v>7.5132496468060754</c:v>
                </c:pt>
                <c:pt idx="3">
                  <c:v>7.592022756355183</c:v>
                </c:pt>
                <c:pt idx="4">
                  <c:v>7.6058603084869176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Walsall Healthcare NHS Trust</c:v>
                </c:pt>
                <c:pt idx="3">
                  <c:v>University Hospitals Birmingham NHS Foundation Trust</c:v>
                </c:pt>
                <c:pt idx="4">
                  <c:v>The Dudley Group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Nottingham University Hospitals NHS Trust</c:v>
                </c:pt>
              </c:strCache>
            </c:strRef>
          </c:cat>
          <c:val>
            <c:numRef>
              <c:f>Sheet1!$B$2:$B$6</c:f>
              <c:numCache>
                <c:formatCode>0.0</c:formatCode>
                <c:ptCount val="5"/>
                <c:pt idx="0">
                  <c:v>9.1167031370022222</c:v>
                </c:pt>
                <c:pt idx="1">
                  <c:v>8.4842751372349774</c:v>
                </c:pt>
                <c:pt idx="2">
                  <c:v>8.4042455944365653</c:v>
                </c:pt>
                <c:pt idx="3">
                  <c:v>8.2468401511864151</c:v>
                </c:pt>
                <c:pt idx="4">
                  <c:v>8.2345687113495707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Nottingham University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8.1127564732476287</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0.25401929260450162</c:v>
                </c:pt>
                <c:pt idx="1">
                  <c:v>0.2861736334405145</c:v>
                </c:pt>
                <c:pt idx="2">
                  <c:v>0.247588424437299</c:v>
                </c:pt>
                <c:pt idx="3">
                  <c:v>0.2122186495176849</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0.18823868189064719</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5.5642942560655939E-2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0.58090439543185113</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5.5642942560655939E-2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0.12503927857206598</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9.5806551422081512</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0.19016285185337978</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3.0335509969807859</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0.2905739829259506</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0.34777479848059834</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4.9935877941656681</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0.11254462318002645</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0.4439476237555926</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0.12376927831712781</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1.2921336378907462</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0.12376927831712692</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0.4439476237555926</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0.17299773172422661</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8.8603244108401817</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0.29336399511299671</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0.40252191362853029</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0.11222010005409988</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1.1715618617071746</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0.11222010005409899</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0.4025219136285294</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0.34838089269620198</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9.1410183025965708</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3.7199001209060611E-2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0.15044155067428999</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1.5705883625225612</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0.15044155067429088</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0.53961831113558034</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4.5585038655795884E-2</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7.9881967164275727</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Walsall Healthcare NHS Trust</c:v>
                </c:pt>
                <c:pt idx="1">
                  <c:v>The Shrewsbury and Telford Hospital NHS Trust</c:v>
                </c:pt>
                <c:pt idx="2">
                  <c:v>Sandwell And West Birmingham Hospitals NHS Trust</c:v>
                </c:pt>
                <c:pt idx="3">
                  <c:v>Kettering General Hospital NHS Foundation Trust</c:v>
                </c:pt>
                <c:pt idx="4">
                  <c:v>Worcestershire Acute Hospitals NHS Trust</c:v>
                </c:pt>
              </c:strCache>
            </c:strRef>
          </c:cat>
          <c:val>
            <c:numRef>
              <c:f>Sheet1!$B$2:$B$6</c:f>
              <c:numCache>
                <c:formatCode>0.0</c:formatCode>
                <c:ptCount val="5"/>
                <c:pt idx="0">
                  <c:v>8.4119637781144778</c:v>
                </c:pt>
                <c:pt idx="1">
                  <c:v>8.4804754005730221</c:v>
                </c:pt>
                <c:pt idx="2">
                  <c:v>8.4898495021861748</c:v>
                </c:pt>
                <c:pt idx="3">
                  <c:v>8.4984308985859887</c:v>
                </c:pt>
                <c:pt idx="4">
                  <c:v>8.4995338717637328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Walsall Healthcare NHS Trust</c:v>
                </c:pt>
                <c:pt idx="1">
                  <c:v>The Shrewsbury and Telford Hospital NHS Trust</c:v>
                </c:pt>
                <c:pt idx="2">
                  <c:v>Sandwell And West Birmingham Hospitals NHS Trust</c:v>
                </c:pt>
                <c:pt idx="3">
                  <c:v>Kettering General Hospital NHS Foundation Trust</c:v>
                </c:pt>
                <c:pt idx="4">
                  <c:v>Worcestershire Acute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Orthopaedic Hospital NHS Foundation Trust</c:v>
                </c:pt>
                <c:pt idx="1">
                  <c:v>The Robert Jones and Agnes Hunt Orthopaedic Hospital NHS Foundation Trust</c:v>
                </c:pt>
                <c:pt idx="2">
                  <c:v>University Hospitals of North Midlands NHS Trust</c:v>
                </c:pt>
                <c:pt idx="3">
                  <c:v>University Hospitals of Derby and Burton NHS Foundation Trust</c:v>
                </c:pt>
                <c:pt idx="4">
                  <c:v>South Warwickshire University NHS Foundation Trust</c:v>
                </c:pt>
              </c:strCache>
            </c:strRef>
          </c:cat>
          <c:val>
            <c:numRef>
              <c:f>Sheet1!$B$2:$B$6</c:f>
              <c:numCache>
                <c:formatCode>0.0</c:formatCode>
                <c:ptCount val="5"/>
                <c:pt idx="0">
                  <c:v>9.5928018040454575</c:v>
                </c:pt>
                <c:pt idx="1">
                  <c:v>9.5272152716410208</c:v>
                </c:pt>
                <c:pt idx="2">
                  <c:v>9.0328775779162651</c:v>
                </c:pt>
                <c:pt idx="3">
                  <c:v>8.9730158780669047</c:v>
                </c:pt>
                <c:pt idx="4">
                  <c:v>8.9439170773122729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Orthopaedic Hospital NHS Foundation Trust</c:v>
                </c:pt>
                <c:pt idx="1">
                  <c:v>The Robert Jones and Agnes Hunt Orthopaedic Hospital NHS Foundation Trust</c:v>
                </c:pt>
                <c:pt idx="2">
                  <c:v>University Hospitals of North Midlands NHS Trust</c:v>
                </c:pt>
                <c:pt idx="3">
                  <c:v>University Hospitals of Derby and Burton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8.8622515002816886</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8.4371571634102693E-2</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9.2766296744807519E-2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0.96846692585049254</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9.2766296744807519E-2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0.30210480957989816</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9.1798277444499909</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5.8958292829149883E-2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1.0824204356139404</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0.10368153279434544</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0.10719747697205051</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8.7594250446457682</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0.60450160771704176</c:v>
                </c:pt>
                <c:pt idx="1">
                  <c:v>4.1800643086816719E-2</c:v>
                </c:pt>
                <c:pt idx="2">
                  <c:v>0.17363344051446949</c:v>
                </c:pt>
                <c:pt idx="3">
                  <c:v>8.6816720257234734E-2</c:v>
                </c:pt>
                <c:pt idx="4">
                  <c:v>9.6463022508038593E-3</c:v>
                </c:pt>
                <c:pt idx="5">
                  <c:v>8.3601286173633438E-2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1.5104219637064098E-2</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0.11069822708565091</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1.1556737246681159</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0.11069822708565091</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0.3970631124042967</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1.3045340120376281E-2</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8.6475017117493085</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University Hospitals Birmingham NHS Foundation Trust</c:v>
                </c:pt>
                <c:pt idx="3">
                  <c:v>Walsall Healthcare NHS Trust</c:v>
                </c:pt>
                <c:pt idx="4">
                  <c:v>University Hospitals of Leicester NHS Trust</c:v>
                </c:pt>
              </c:strCache>
            </c:strRef>
          </c:cat>
          <c:val>
            <c:numRef>
              <c:f>Sheet1!$B$2:$B$6</c:f>
              <c:numCache>
                <c:formatCode>0.0</c:formatCode>
                <c:ptCount val="5"/>
                <c:pt idx="0">
                  <c:v>7.8606809859030884</c:v>
                </c:pt>
                <c:pt idx="1">
                  <c:v>7.9233474438208242</c:v>
                </c:pt>
                <c:pt idx="2">
                  <c:v>8.1067307117723608</c:v>
                </c:pt>
                <c:pt idx="3">
                  <c:v>8.1735963166137253</c:v>
                </c:pt>
                <c:pt idx="4">
                  <c:v>8.2668955112042575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University Hospitals Birmingham NHS Foundation Trust</c:v>
                </c:pt>
                <c:pt idx="3">
                  <c:v>Walsall Healthcare NHS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Sherwood Forest Hospitals NHS Foundation Trust</c:v>
                </c:pt>
                <c:pt idx="3">
                  <c:v>South Warwickshire University NHS Foundation Trust</c:v>
                </c:pt>
                <c:pt idx="4">
                  <c:v>University Hospitals of Derby and Burton NHS Foundation Trust</c:v>
                </c:pt>
              </c:strCache>
            </c:strRef>
          </c:cat>
          <c:val>
            <c:numRef>
              <c:f>Sheet1!$B$2:$B$6</c:f>
              <c:numCache>
                <c:formatCode>0.0</c:formatCode>
                <c:ptCount val="5"/>
                <c:pt idx="0">
                  <c:v>9.4656214742463014</c:v>
                </c:pt>
                <c:pt idx="1">
                  <c:v>8.9922079452643686</c:v>
                </c:pt>
                <c:pt idx="2">
                  <c:v>8.701837958056629</c:v>
                </c:pt>
                <c:pt idx="3">
                  <c:v>8.682409887760361</c:v>
                </c:pt>
                <c:pt idx="4">
                  <c:v>8.6585140120636286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Sherwood Forest Hospitals NHS Foundation Trust</c:v>
                </c:pt>
                <c:pt idx="3">
                  <c:v>South Warwickshire University NHS Foundation Trust</c:v>
                </c:pt>
                <c:pt idx="4">
                  <c:v>University Hospitals of Derby and Burton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8.6070121652621001</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0.45437255865646442</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0.13041464301277461</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1.3615102988525916</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0.1304146430127755</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0.46778386087142643</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0.51811139525838534</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7.8292555779670936</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0.1886458176097161</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0.10940683236874449</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1.1421917477494574</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0.10940683236874449</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0.20253193433253713</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8.9189887629120541</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0.18087304383680269</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7.5988514855167111E-2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0.7933092724847377</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7.5988514855167111E-2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0.27256295795981345</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0.16854744655265108</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9.1575579781142338</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5.8104328924725834E-2</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0.10933753191067908</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1.1414682608373177</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0.10933753191067908</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0.39218243928574559</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8.2188811980739018E-3</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8.5222463420550216</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Kettering General Hospital NHS Foundation Trust</c:v>
                </c:pt>
              </c:strCache>
            </c:strRef>
          </c:cat>
          <c:val>
            <c:numRef>
              <c:f>Sheet1!$B$2:$B$6</c:f>
              <c:numCache>
                <c:formatCode>0.0</c:formatCode>
                <c:ptCount val="5"/>
                <c:pt idx="0">
                  <c:v>7.7458276056294739</c:v>
                </c:pt>
                <c:pt idx="1">
                  <c:v>7.8981597744673886</c:v>
                </c:pt>
                <c:pt idx="2">
                  <c:v>8.0245400047831339</c:v>
                </c:pt>
                <c:pt idx="3">
                  <c:v>8.0561810227576736</c:v>
                </c:pt>
                <c:pt idx="4">
                  <c:v>8.0595565894487269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Kettering General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South Warwickshire University NHS Foundation Trust</c:v>
                </c:pt>
                <c:pt idx="3">
                  <c:v>Birmingham Women's and Children's NHS Foundation Trust</c:v>
                </c:pt>
                <c:pt idx="4">
                  <c:v>University Hospitals of North Midlands NHS Trust</c:v>
                </c:pt>
              </c:strCache>
            </c:strRef>
          </c:cat>
          <c:val>
            <c:numRef>
              <c:f>Sheet1!$B$2:$B$6</c:f>
              <c:numCache>
                <c:formatCode>0.0</c:formatCode>
                <c:ptCount val="5"/>
                <c:pt idx="0">
                  <c:v>9.1652303927262846</c:v>
                </c:pt>
                <c:pt idx="1">
                  <c:v>8.8789433830961872</c:v>
                </c:pt>
                <c:pt idx="2">
                  <c:v>8.492398132520945</c:v>
                </c:pt>
                <c:pt idx="3">
                  <c:v>8.4877864354043489</c:v>
                </c:pt>
                <c:pt idx="4">
                  <c:v>8.4548030555820084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South Warwickshire University NHS Foundation Trust</c:v>
                </c:pt>
                <c:pt idx="3">
                  <c:v>Birmingham Women's and Children's NHS Foundation Trust</c:v>
                </c:pt>
                <c:pt idx="4">
                  <c:v>University Hospitals of North Midlands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0.26213592233009708</c:v>
                </c:pt>
                <c:pt idx="1">
                  <c:v>3.2362459546925568E-3</c:v>
                </c:pt>
                <c:pt idx="2">
                  <c:v>0.49514563106796122</c:v>
                </c:pt>
                <c:pt idx="3">
                  <c:v>1.6181229773462778E-2</c:v>
                </c:pt>
                <c:pt idx="4">
                  <c:v>3.2362459546925568E-3</c:v>
                </c:pt>
                <c:pt idx="5">
                  <c:v>0.15210355987055019</c:v>
                </c:pt>
                <c:pt idx="6">
                  <c:v>1.6181229773462778E-2</c:v>
                </c:pt>
                <c:pt idx="7">
                  <c:v>2.5889967637540461E-2</c:v>
                </c:pt>
                <c:pt idx="8">
                  <c:v>2.5889967637540461E-2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8.4877864354043489</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0.36136010522853645</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0.1216713179626403</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1.2702312305902277</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0.12167131796264208</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0.43642245655116518</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0.33949016047886182</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8.0482993010233947</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5.5698011400272307E-2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1.0512878702915849</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0.10069944562540734</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0.2742630651996727</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8.7822903622549404</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0.17179414550809735</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0.11473910035864776</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1.1978598661200603</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0.11473910035864865</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0.41155730766693033</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0.18156682614284492</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7.5830883460548124</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0.16523133151059088</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0.1199877636919906</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1.2526551637835066</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0.11998776369199149</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0.43038372118742174</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0.16851006107300393</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7.8172043723745732</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0.34502624996973186</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9.9722993677385574E-2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1.0410938510246224</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9.9722993677383798E-2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0.35769608321892399</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0.33519160519671409</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8.6630623183797173</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0.2666261420117273</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9.0056077022728331E-2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0.94017261795283957</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9.0056077022728331E-2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0.2970530108903926</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8.8570855099616335</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2.4250838221025361E-2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0.14253387688373742</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3.9737379216957081E-2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0.41485257946069964</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3.9737379216957081E-2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0.14253387688373742</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5.2467712170205516E-2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9.6634748377813739</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2</c:v>
                </c:pt>
                <c:pt idx="1">
                  <c:v>3</c:v>
                </c:pt>
                <c:pt idx="2">
                  <c:v>3</c:v>
                </c:pt>
                <c:pt idx="3">
                  <c:v>30</c:v>
                </c:pt>
                <c:pt idx="4">
                  <c:v>4</c:v>
                </c:pt>
                <c:pt idx="5">
                  <c:v>1</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Sandwell And West Birmingham Hospitals NHS Trust</c:v>
                </c:pt>
                <c:pt idx="2">
                  <c:v>United Lincolnshire Teaching Hospitals NHS Trust</c:v>
                </c:pt>
                <c:pt idx="3">
                  <c:v>University Hospitals of Derby and Burton NHS Foundation Trust</c:v>
                </c:pt>
                <c:pt idx="4">
                  <c:v>Sherwood Forest Hospitals NHS Foundation Trust</c:v>
                </c:pt>
              </c:strCache>
            </c:strRef>
          </c:cat>
          <c:val>
            <c:numRef>
              <c:f>Sheet1!$B$2:$B$6</c:f>
              <c:numCache>
                <c:formatCode>0.0</c:formatCode>
                <c:ptCount val="5"/>
                <c:pt idx="0">
                  <c:v>5.5005425447918448</c:v>
                </c:pt>
                <c:pt idx="1">
                  <c:v>5.6077579718802637</c:v>
                </c:pt>
                <c:pt idx="2">
                  <c:v>5.6509503849725604</c:v>
                </c:pt>
                <c:pt idx="3">
                  <c:v>5.8975089545226869</c:v>
                </c:pt>
                <c:pt idx="4">
                  <c:v>6.3261898043007596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Sandwell And West Birmingham Hospitals NHS Trust</c:v>
                </c:pt>
                <c:pt idx="2">
                  <c:v>United Lincolnshire Teaching Hospitals NHS Trust</c:v>
                </c:pt>
                <c:pt idx="3">
                  <c:v>University Hospitals of Derby and Burton NHS Foundation Trust</c:v>
                </c:pt>
                <c:pt idx="4">
                  <c:v>Sherwood Forest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George Eliot Hospital NHS Trust</c:v>
                </c:pt>
                <c:pt idx="3">
                  <c:v>Kettering General Hospital NHS Foundation Trust</c:v>
                </c:pt>
                <c:pt idx="4">
                  <c:v>University Hospitals of Leicester NHS Trust</c:v>
                </c:pt>
              </c:strCache>
            </c:strRef>
          </c:cat>
          <c:val>
            <c:numRef>
              <c:f>Sheet1!$B$2:$B$6</c:f>
              <c:numCache>
                <c:formatCode>0.0</c:formatCode>
                <c:ptCount val="5"/>
                <c:pt idx="0">
                  <c:v>7.8984992475330973</c:v>
                </c:pt>
                <c:pt idx="1">
                  <c:v>7.8097035202736844</c:v>
                </c:pt>
                <c:pt idx="2">
                  <c:v>7.5926299672790201</c:v>
                </c:pt>
                <c:pt idx="3">
                  <c:v>7.3518165870885399</c:v>
                </c:pt>
                <c:pt idx="4">
                  <c:v>7.0999414320874301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George Eliot Hospital NHS Trust</c:v>
                </c:pt>
                <c:pt idx="3">
                  <c:v>Kettering General Hospital NHS Foundation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Walsall Healthcare NHS Trust</c:v>
                </c:pt>
                <c:pt idx="2">
                  <c:v>The Shrewsbury and Telford Hospital NHS Trust</c:v>
                </c:pt>
                <c:pt idx="3">
                  <c:v>United Lincolnshire Teaching Hospitals NHS Trust</c:v>
                </c:pt>
                <c:pt idx="4">
                  <c:v>University Hospitals Coventry and Warwickshire NHS Trust</c:v>
                </c:pt>
              </c:strCache>
            </c:strRef>
          </c:cat>
          <c:val>
            <c:numRef>
              <c:f>Sheet1!$B$2:$B$6</c:f>
              <c:numCache>
                <c:formatCode>0.0</c:formatCode>
                <c:ptCount val="5"/>
                <c:pt idx="0">
                  <c:v>6.4081964388845476</c:v>
                </c:pt>
                <c:pt idx="1">
                  <c:v>6.5768882345907089</c:v>
                </c:pt>
                <c:pt idx="2">
                  <c:v>6.627101199359549</c:v>
                </c:pt>
                <c:pt idx="3">
                  <c:v>6.6435953262587866</c:v>
                </c:pt>
                <c:pt idx="4">
                  <c:v>6.6698733281603104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Walsall Healthcare NHS Trust</c:v>
                </c:pt>
                <c:pt idx="2">
                  <c:v>The Shrewsbury and Telford Hospital NHS Trust</c:v>
                </c:pt>
                <c:pt idx="3">
                  <c:v>United Lincolnshire Teaching Hospitals NHS Trust</c:v>
                </c:pt>
                <c:pt idx="4">
                  <c:v>University Hospitals Coventry and Warwickshire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North Midlands NHS Trust</c:v>
                </c:pt>
                <c:pt idx="3">
                  <c:v>George Eliot Hospital NHS Trust</c:v>
                </c:pt>
                <c:pt idx="4">
                  <c:v>The Royal Wolverhampton NHS Trust</c:v>
                </c:pt>
              </c:strCache>
            </c:strRef>
          </c:cat>
          <c:val>
            <c:numRef>
              <c:f>Sheet1!$B$2:$B$6</c:f>
              <c:numCache>
                <c:formatCode>0.0</c:formatCode>
                <c:ptCount val="5"/>
                <c:pt idx="0">
                  <c:v>8.1959170937736356</c:v>
                </c:pt>
                <c:pt idx="1">
                  <c:v>8.119589064751505</c:v>
                </c:pt>
                <c:pt idx="2">
                  <c:v>7.2519939684842134</c:v>
                </c:pt>
                <c:pt idx="3">
                  <c:v>7.2217922586270422</c:v>
                </c:pt>
                <c:pt idx="4">
                  <c:v>7.1652305491517838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North Midlands NHS Trust</c:v>
                </c:pt>
                <c:pt idx="3">
                  <c:v>George Eliot Hospital NHS Trust</c:v>
                </c:pt>
                <c:pt idx="4">
                  <c:v>The Royal Wolverhampton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35</c:v>
                </c:pt>
                <c:pt idx="2">
                  <c:v>1</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7.0051250361501296</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0.10132446258019279</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0.1199955141828104</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1.252736077803803</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0.11999551418280952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0.43041152139785321</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0.45913717214463645</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7.5674691598979047</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0.23278128265540143</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3.6272904697624897</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5.7878493840641649</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0.15406113939317478</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1.7339933546760662</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0.16609358337368629</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0.59576053655954464</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0.38641142351187696</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6.0261275479809422</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5.752653149924658E-2</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0.12527487367941248</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1.3078518390397953</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0.12527487367941159</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0.44934803888697505</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0.16054710481999201</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7.6107316644367637</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6.7630219068160358E-2</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0.16822685714072705</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1.7562644289741698</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0.16822685714072616</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0.60341236932915443</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0.52379581852480683</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6.2174821987339692</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0.17659970459195584</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0.13502160951835895</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1.409606373027382</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0.1350216095183594</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0.48430857411759209</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0.19737802637470026</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4.2245960456700837</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6.9580739821958559E-2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0.76556875401303515</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7.3331340820915969E-2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0.13654347587963755</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8.5117563876720936</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0.13516568688856978</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0.14813839586552291</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1.5465437543440155</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0.14813839586552469</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0.53135713260730988</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0.18469399791027286</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8.7162928369579671</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5.7878493840641649</c:v>
                </c:pt>
                <c:pt idx="1">
                  <c:v>4.9514352088637397</c:v>
                </c:pt>
                <c:pt idx="2">
                  <c:v>4.9935877941656681</c:v>
                </c:pt>
                <c:pt idx="3" formatCode="General">
                  <c:v>5.5861119813537066</c:v>
                </c:pt>
                <c:pt idx="4">
                  <c:v>6.9775394034304492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8.2169881909637006</c:v>
                </c:pt>
                <c:pt idx="1">
                  <c:v>6.408272257290359</c:v>
                </c:pt>
                <c:pt idx="2">
                  <c:v>6.3030187844839478</c:v>
                </c:pt>
                <c:pt idx="3" formatCode="General">
                  <c:v>6.8928339503528786</c:v>
                </c:pt>
                <c:pt idx="4">
                  <c:v>7.637202179542828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0.13593639266110458</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2.6418013115310295</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0.12287996871246865</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4.9514352088637397</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0.12827490470328407</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1.9687792258442487</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0.18858295829699578</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0.13681940147458782</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8.0888639345899147</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0.6694708025347289</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0.49111108547039173</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0.1369180988243679</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1.4294054512761365</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0.13691809882436878</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0.49111108547039173</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0.68782272399210953</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9.3537710287838784</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Walsall Healthcare NHS Trust</c:v>
                </c:pt>
                <c:pt idx="2">
                  <c:v>University Hospitals Coventry and Warwickshire NHS Trust</c:v>
                </c:pt>
                <c:pt idx="3">
                  <c:v>University Hospitals Birmingham NHS Foundation Trust</c:v>
                </c:pt>
                <c:pt idx="4">
                  <c:v>Worcestershire Acute Hospitals NHS Trust</c:v>
                </c:pt>
              </c:strCache>
            </c:strRef>
          </c:cat>
          <c:val>
            <c:numRef>
              <c:f>Sheet1!$B$2:$B$6</c:f>
              <c:numCache>
                <c:formatCode>0.0</c:formatCode>
                <c:ptCount val="5"/>
                <c:pt idx="0">
                  <c:v>8.1090479718746664</c:v>
                </c:pt>
                <c:pt idx="1">
                  <c:v>8.4315468383428307</c:v>
                </c:pt>
                <c:pt idx="2">
                  <c:v>8.6409573908693851</c:v>
                </c:pt>
                <c:pt idx="3">
                  <c:v>8.6799077013941215</c:v>
                </c:pt>
                <c:pt idx="4">
                  <c:v>8.7107964061054304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Walsall Healthcare NHS Trust</c:v>
                </c:pt>
                <c:pt idx="2">
                  <c:v>University Hospitals Coventry and Warwickshire NHS Trust</c:v>
                </c:pt>
                <c:pt idx="3">
                  <c:v>University Hospitals Birmingham NHS Foundation Trust</c:v>
                </c:pt>
                <c:pt idx="4">
                  <c:v>Worcestershire Acute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South Warwickshire University NHS Foundation Trust</c:v>
                </c:pt>
              </c:strCache>
            </c:strRef>
          </c:cat>
          <c:val>
            <c:numRef>
              <c:f>Sheet1!$B$2:$B$6</c:f>
              <c:numCache>
                <c:formatCode>0.0</c:formatCode>
                <c:ptCount val="5"/>
                <c:pt idx="0">
                  <c:v>9.724817054620285</c:v>
                </c:pt>
                <c:pt idx="1">
                  <c:v>9.5900769345265697</c:v>
                </c:pt>
                <c:pt idx="2">
                  <c:v>9.1693045389174053</c:v>
                </c:pt>
                <c:pt idx="3">
                  <c:v>9.1616000322117479</c:v>
                </c:pt>
                <c:pt idx="4">
                  <c:v>9.1508375244732427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8.7613831505518807</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0.28573702099804166</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9.9706488077583089E-2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1.0409215349134939</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9.9706488077583089E-2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0.15956719886796122</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8.7613831505518807</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Walsall Healthcare NHS Trust</c:v>
                </c:pt>
                <c:pt idx="3">
                  <c:v>The Shrewsbury and Telford Hospital NHS Trust</c:v>
                </c:pt>
                <c:pt idx="4">
                  <c:v>University Hospitals Birmingham NHS Foundation Trust</c:v>
                </c:pt>
              </c:strCache>
            </c:strRef>
          </c:cat>
          <c:val>
            <c:numRef>
              <c:f>Sheet1!$B$2:$B$6</c:f>
              <c:numCache>
                <c:formatCode>0.0</c:formatCode>
                <c:ptCount val="5"/>
                <c:pt idx="0">
                  <c:v>8.4456704207883195</c:v>
                </c:pt>
                <c:pt idx="1">
                  <c:v>8.6248447466634737</c:v>
                </c:pt>
                <c:pt idx="2">
                  <c:v>8.8234138795948329</c:v>
                </c:pt>
                <c:pt idx="3">
                  <c:v>8.8458229669693367</c:v>
                </c:pt>
                <c:pt idx="4">
                  <c:v>8.8466726082471343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Walsall Healthcare NHS Trust</c:v>
                </c:pt>
                <c:pt idx="3">
                  <c:v>The Shrewsbury and Telford Hospital NHS Trust</c:v>
                </c:pt>
                <c:pt idx="4">
                  <c:v>University Hospitals Birmingham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South Warwickshire University NHS Foundation Trust</c:v>
                </c:pt>
              </c:strCache>
            </c:strRef>
          </c:cat>
          <c:val>
            <c:numRef>
              <c:f>Sheet1!$B$2:$B$6</c:f>
              <c:numCache>
                <c:formatCode>0.0</c:formatCode>
                <c:ptCount val="5"/>
                <c:pt idx="0">
                  <c:v>9.7888725106037864</c:v>
                </c:pt>
                <c:pt idx="1">
                  <c:v>9.7258960583882619</c:v>
                </c:pt>
                <c:pt idx="2">
                  <c:v>9.3336726243905961</c:v>
                </c:pt>
                <c:pt idx="3">
                  <c:v>9.2833672042937962</c:v>
                </c:pt>
                <c:pt idx="4">
                  <c:v>9.2734657972042065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9.3336726243905961</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9.3537710287838784</c:v>
                </c:pt>
                <c:pt idx="1">
                  <c:v>9.1410183025965708</c:v>
                </c:pt>
                <c:pt idx="2">
                  <c:v>7.6144726437337757</c:v>
                </c:pt>
                <c:pt idx="3">
                  <c:v>7.6107316644367637</c:v>
                </c:pt>
                <c:pt idx="4">
                  <c:v>8.8603244108401817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7.6033156939065893</c:v>
                </c:pt>
                <c:pt idx="1">
                  <c:v>7.962676384641771</c:v>
                </c:pt>
                <c:pt idx="2">
                  <c:v>6.5325733279171949</c:v>
                </c:pt>
                <c:pt idx="3">
                  <c:v>6.6682953803268443</c:v>
                </c:pt>
                <c:pt idx="4">
                  <c:v>7.9619392085868821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0.22909822168097804</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7.1327420961889487E-2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0.74464811609147219</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7.1327420961889487E-2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0.25584409536193853</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2.420515900096909E-2</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9.3336726243905961</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University Hospitals Birmingham NHS Foundation Trust</c:v>
                </c:pt>
              </c:strCache>
            </c:strRef>
          </c:cat>
          <c:val>
            <c:numRef>
              <c:f>Sheet1!$B$2:$B$6</c:f>
              <c:numCache>
                <c:formatCode>0.0</c:formatCode>
                <c:ptCount val="5"/>
                <c:pt idx="0">
                  <c:v>7.5475231879275837</c:v>
                </c:pt>
                <c:pt idx="1">
                  <c:v>7.6083728204235088</c:v>
                </c:pt>
                <c:pt idx="2">
                  <c:v>7.7465194540991842</c:v>
                </c:pt>
                <c:pt idx="3">
                  <c:v>7.876114709831354</c:v>
                </c:pt>
                <c:pt idx="4">
                  <c:v>7.8795950550652423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University Hospitals Birmingham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George Eliot Hospital NHS Trust</c:v>
                </c:pt>
              </c:strCache>
            </c:strRef>
          </c:cat>
          <c:val>
            <c:numRef>
              <c:f>Sheet1!$B$2:$B$6</c:f>
              <c:numCache>
                <c:formatCode>0.0</c:formatCode>
                <c:ptCount val="5"/>
                <c:pt idx="0">
                  <c:v>9.3800216190578745</c:v>
                </c:pt>
                <c:pt idx="1">
                  <c:v>9.1123327563336041</c:v>
                </c:pt>
                <c:pt idx="2">
                  <c:v>8.603404762451758</c:v>
                </c:pt>
                <c:pt idx="3">
                  <c:v>8.4092362963492633</c:v>
                </c:pt>
                <c:pt idx="4">
                  <c:v>8.3596761660767012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George Eliot Hospital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0.28096674607926531</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8.4054765923302632E-2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0.87751978480674708</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8.4054765923301744E-2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0.30149576780572396</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0.43279623897259256</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8.603404762451758</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(238)</c:v>
                </c:pt>
                <c:pt idx="1">
                  <c:v>Birmingham Children's Hospital (-)</c:v>
                </c:pt>
                <c:pt idx="2">
                  <c:v>Birmingham Women's Hospital (211)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(238)</c:v>
                </c:pt>
                <c:pt idx="1">
                  <c:v>Birmingham Children's Hospital (-)</c:v>
                </c:pt>
                <c:pt idx="2">
                  <c:v>Birmingham Women's Hospital (211)</c:v>
                </c:pt>
              </c:strCache>
            </c:strRef>
          </c:cat>
          <c:val>
            <c:numRef>
              <c:f>Sheet1!$E$2:$E$4</c:f>
              <c:numCache>
                <c:formatCode>0.0;;</c:formatCode>
                <c:ptCount val="3"/>
                <c:pt idx="0">
                  <c:v>5.5861119813537066</c:v>
                </c:pt>
                <c:pt idx="1">
                  <c:v>0</c:v>
                </c:pt>
                <c:pt idx="2">
                  <c:v>5.514984053368126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(238)</c:v>
                </c:pt>
                <c:pt idx="1">
                  <c:v>Birmingham Children's Hospital (-)</c:v>
                </c:pt>
                <c:pt idx="2">
                  <c:v>Birmingham Women's Hospital (211)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(238)</c:v>
                </c:pt>
                <c:pt idx="1">
                  <c:v>Birmingham Children's Hospital (-)</c:v>
                </c:pt>
                <c:pt idx="2">
                  <c:v>Birmingham Women's Hospital (211)</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(238)</c:v>
                </c:pt>
                <c:pt idx="1">
                  <c:v>Birmingham Children's Hospital (-)</c:v>
                </c:pt>
                <c:pt idx="2">
                  <c:v>Birmingham Women's Hospital (211)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(238)</c:v>
                </c:pt>
                <c:pt idx="1">
                  <c:v>Birmingham Children's Hospital (-)</c:v>
                </c:pt>
                <c:pt idx="2">
                  <c:v>Birmingham Women's Hospital (211)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(238)</c:v>
                </c:pt>
                <c:pt idx="1">
                  <c:v>Birmingham Children's Hospital (-)</c:v>
                </c:pt>
                <c:pt idx="2">
                  <c:v>Birmingham Women's Hospital (211)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4.4138880186462934</c:v>
                </c:pt>
                <c:pt idx="1">
                  <c:v>0</c:v>
                </c:pt>
                <c:pt idx="2">
                  <c:v>4.485015946631874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(239)</c:v>
                </c:pt>
                <c:pt idx="1">
                  <c:v>Birmingham Children's Hospital (-)</c:v>
                </c:pt>
                <c:pt idx="2">
                  <c:v>Birmingham Women's Hospital (210)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(239)</c:v>
                </c:pt>
                <c:pt idx="1">
                  <c:v>Birmingham Children's Hospital (-)</c:v>
                </c:pt>
                <c:pt idx="2">
                  <c:v>Birmingham Women's Hospital (210)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(239)</c:v>
                </c:pt>
                <c:pt idx="1">
                  <c:v>Birmingham Children's Hospital (-)</c:v>
                </c:pt>
                <c:pt idx="2">
                  <c:v>Birmingham Women's Hospital (210)</c:v>
                </c:pt>
              </c:strCache>
            </c:strRef>
          </c:cat>
          <c:val>
            <c:numRef>
              <c:f>Sheet1!$F$2:$F$4</c:f>
              <c:numCache>
                <c:formatCode>0.0;;</c:formatCode>
                <c:ptCount val="3"/>
                <c:pt idx="0">
                  <c:v>6.9775394034304492</c:v>
                </c:pt>
                <c:pt idx="1">
                  <c:v>0</c:v>
                </c:pt>
                <c:pt idx="2">
                  <c:v>6.9108843772262114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(239)</c:v>
                </c:pt>
                <c:pt idx="1">
                  <c:v>Birmingham Children's Hospital (-)</c:v>
                </c:pt>
                <c:pt idx="2">
                  <c:v>Birmingham Women's Hospital (210)</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(239)</c:v>
                </c:pt>
                <c:pt idx="1">
                  <c:v>Birmingham Children's Hospital (-)</c:v>
                </c:pt>
                <c:pt idx="2">
                  <c:v>Birmingham Women's Hospital (210)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(239)</c:v>
                </c:pt>
                <c:pt idx="1">
                  <c:v>Birmingham Children's Hospital (-)</c:v>
                </c:pt>
                <c:pt idx="2">
                  <c:v>Birmingham Women's Hospital (210)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(239)</c:v>
                </c:pt>
                <c:pt idx="1">
                  <c:v>Birmingham Children's Hospital (-)</c:v>
                </c:pt>
                <c:pt idx="2">
                  <c:v>Birmingham Women's Hospital (210)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3.0224605965695508</c:v>
                </c:pt>
                <c:pt idx="1">
                  <c:v>0</c:v>
                </c:pt>
                <c:pt idx="2">
                  <c:v>3.0891156227737886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(306)</c:v>
                </c:pt>
                <c:pt idx="1">
                  <c:v>Birmingham Children's Hospital (36)</c:v>
                </c:pt>
                <c:pt idx="2">
                  <c:v>Birmingham Women's Hospital (270)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(306)</c:v>
                </c:pt>
                <c:pt idx="1">
                  <c:v>Birmingham Children's Hospital (36)</c:v>
                </c:pt>
                <c:pt idx="2">
                  <c:v>Birmingham Women's Hospital (270)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(306)</c:v>
                </c:pt>
                <c:pt idx="1">
                  <c:v>Birmingham Children's Hospital (36)</c:v>
                </c:pt>
                <c:pt idx="2">
                  <c:v>Birmingham Women's Hospital (270)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(306)</c:v>
                </c:pt>
                <c:pt idx="1">
                  <c:v>Birmingham Children's Hospital (36)</c:v>
                </c:pt>
                <c:pt idx="2">
                  <c:v>Birmingham Women's Hospital (270)</c:v>
                </c:pt>
              </c:strCache>
            </c:strRef>
          </c:cat>
          <c:val>
            <c:numRef>
              <c:f>Sheet1!$G$2:$G$4</c:f>
              <c:numCache>
                <c:formatCode>0.0;;</c:formatCode>
                <c:ptCount val="3"/>
                <c:pt idx="0">
                  <c:v>7.3523567834577301</c:v>
                </c:pt>
                <c:pt idx="1">
                  <c:v>7.7194211102796846</c:v>
                </c:pt>
                <c:pt idx="2">
                  <c:v>7.2646023619005593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(306)</c:v>
                </c:pt>
                <c:pt idx="1">
                  <c:v>Birmingham Children's Hospital (36)</c:v>
                </c:pt>
                <c:pt idx="2">
                  <c:v>Birmingham Women's Hospital (270)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(306)</c:v>
                </c:pt>
                <c:pt idx="1">
                  <c:v>Birmingham Children's Hospital (36)</c:v>
                </c:pt>
                <c:pt idx="2">
                  <c:v>Birmingham Women's Hospital (270)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(306)</c:v>
                </c:pt>
                <c:pt idx="1">
                  <c:v>Birmingham Children's Hospital (36)</c:v>
                </c:pt>
                <c:pt idx="2">
                  <c:v>Birmingham Women's Hospital (270)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2.6476432165422699</c:v>
                </c:pt>
                <c:pt idx="1">
                  <c:v>2.2805788897203154</c:v>
                </c:pt>
                <c:pt idx="2">
                  <c:v>2.7353976380994407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(61)</c:v>
                </c:pt>
                <c:pt idx="1">
                  <c:v>Birmingham Children's Hospital (-)</c:v>
                </c:pt>
                <c:pt idx="2">
                  <c:v>Birmingham Women's Hospital (50)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(61)</c:v>
                </c:pt>
                <c:pt idx="1">
                  <c:v>Birmingham Children's Hospital (-)</c:v>
                </c:pt>
                <c:pt idx="2">
                  <c:v>Birmingham Women's Hospital (50)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(61)</c:v>
                </c:pt>
                <c:pt idx="1">
                  <c:v>Birmingham Children's Hospital (-)</c:v>
                </c:pt>
                <c:pt idx="2">
                  <c:v>Birmingham Women's Hospital (50)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(61)</c:v>
                </c:pt>
                <c:pt idx="1">
                  <c:v>Birmingham Children's Hospital (-)</c:v>
                </c:pt>
                <c:pt idx="2">
                  <c:v>Birmingham Women's Hospital (50)</c:v>
                </c:pt>
              </c:strCache>
            </c:strRef>
          </c:cat>
          <c:val>
            <c:numRef>
              <c:f>Sheet1!$G$2:$G$4</c:f>
              <c:numCache>
                <c:formatCode>0.0;;</c:formatCode>
                <c:ptCount val="3"/>
                <c:pt idx="0">
                  <c:v>5.9233883829666922</c:v>
                </c:pt>
                <c:pt idx="1">
                  <c:v>0</c:v>
                </c:pt>
                <c:pt idx="2">
                  <c:v>5.8200212246145746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(61)</c:v>
                </c:pt>
                <c:pt idx="1">
                  <c:v>Birmingham Children's Hospital (-)</c:v>
                </c:pt>
                <c:pt idx="2">
                  <c:v>Birmingham Women's Hospital (50)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(61)</c:v>
                </c:pt>
                <c:pt idx="1">
                  <c:v>Birmingham Children's Hospital (-)</c:v>
                </c:pt>
                <c:pt idx="2">
                  <c:v>Birmingham Women's Hospital (50)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(61)</c:v>
                </c:pt>
                <c:pt idx="1">
                  <c:v>Birmingham Children's Hospital (-)</c:v>
                </c:pt>
                <c:pt idx="2">
                  <c:v>Birmingham Women's Hospital (50)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4.0766116170333078</c:v>
                </c:pt>
                <c:pt idx="1">
                  <c:v>0</c:v>
                </c:pt>
                <c:pt idx="2">
                  <c:v>4.1799787753854254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(307)</c:v>
                </c:pt>
                <c:pt idx="1">
                  <c:v>Birmingham Children's Hospital (36)</c:v>
                </c:pt>
                <c:pt idx="2">
                  <c:v>Birmingham Women's Hospital (271)</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(307)</c:v>
                </c:pt>
                <c:pt idx="1">
                  <c:v>Birmingham Children's Hospital (36)</c:v>
                </c:pt>
                <c:pt idx="2">
                  <c:v>Birmingham Women's Hospital (271)</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(307)</c:v>
                </c:pt>
                <c:pt idx="1">
                  <c:v>Birmingham Children's Hospital (36)</c:v>
                </c:pt>
                <c:pt idx="2">
                  <c:v>Birmingham Women's Hospital (271)</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(307)</c:v>
                </c:pt>
                <c:pt idx="1">
                  <c:v>Birmingham Children's Hospital (36)</c:v>
                </c:pt>
                <c:pt idx="2">
                  <c:v>Birmingham Women's Hospital (271)</c:v>
                </c:pt>
              </c:strCache>
            </c:strRef>
          </c:cat>
          <c:val>
            <c:numRef>
              <c:f>Sheet1!$G$2:$G$4</c:f>
              <c:numCache>
                <c:formatCode>0.0;;</c:formatCode>
                <c:ptCount val="3"/>
                <c:pt idx="0">
                  <c:v>0</c:v>
                </c:pt>
                <c:pt idx="1">
                  <c:v>9.0475539794601509</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(307)</c:v>
                </c:pt>
                <c:pt idx="1">
                  <c:v>Birmingham Children's Hospital (36)</c:v>
                </c:pt>
                <c:pt idx="2">
                  <c:v>Birmingham Women's Hospital (271)</c:v>
                </c:pt>
              </c:strCache>
            </c:strRef>
          </c:cat>
          <c:val>
            <c:numRef>
              <c:f>Sheet1!$H$2:$H$4</c:f>
              <c:numCache>
                <c:formatCode>0.0;;</c:formatCode>
                <c:ptCount val="3"/>
                <c:pt idx="0">
                  <c:v>0</c:v>
                </c:pt>
                <c:pt idx="1">
                  <c:v>0</c:v>
                </c:pt>
                <c:pt idx="2">
                  <c:v>9.1855105770947567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(307)</c:v>
                </c:pt>
                <c:pt idx="1">
                  <c:v>Birmingham Children's Hospital (36)</c:v>
                </c:pt>
                <c:pt idx="2">
                  <c:v>Birmingham Women's Hospital (271)</c:v>
                </c:pt>
              </c:strCache>
            </c:strRef>
          </c:cat>
          <c:val>
            <c:numRef>
              <c:f>Sheet1!$I$2:$I$4</c:f>
              <c:numCache>
                <c:formatCode>0.0;;</c:formatCode>
                <c:ptCount val="3"/>
                <c:pt idx="0">
                  <c:v>9.1814827088531263</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(307)</c:v>
                </c:pt>
                <c:pt idx="1">
                  <c:v>Birmingham Children's Hospital (36)</c:v>
                </c:pt>
                <c:pt idx="2">
                  <c:v>Birmingham Women's Hospital (271)</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0.81851729114687366</c:v>
                </c:pt>
                <c:pt idx="1">
                  <c:v>0.95244602053984906</c:v>
                </c:pt>
                <c:pt idx="2">
                  <c:v>0.81448942290524329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04/08/2025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04/08/2025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39383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RQ3 | Birmingham Women's and Children's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39383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RQ3 | Birmingham Women's and Children's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RQ3 | Birmingham Women's and Children's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886397"/>
          </a:xfrm>
        </p:spPr>
        <p:txBody>
          <a:bodyPr/>
          <a:lstStyle/>
          <a:p>
            <a:r>
              <a:rPr lang="en-GB" sz="3200">
                <a:latin typeface="Arial" panose="020B0604020202020204" pitchFamily="34" charset="0"/>
                <a:cs typeface="Arial" panose="020B0604020202020204" pitchFamily="34" charset="0"/>
              </a:rPr>
              <a:t>Birmingham Women's and Children's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1209103612"/>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q45. After leaving the hospital, did you get enough support from health or social care services to help you recover or manage your condition? Please include any services from a physiotherapist, community nurse or GP, or assisstance from social services or the voluntary sector.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 How would you rate the quality of information you were given, while you were on the waiting list to be admitted to hospital? This includes verbal, written or online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1349740935"/>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981004845"/>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q43. Did hospital staff tell you who to contact if you were worried about your condition or treatment after you left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q13. If you brought medication with you to hospital, were you able to take it when you needed to?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q8_1. Were you ever prevented from sleeping at night by any of the following?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q35. To what extent did hospital staff involve you in decisions about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q14. Did you get enough help from staff to eat your meals?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313534092"/>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1194029793"/>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Q28. Were you given enough privacy when being examined or treated?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Q38. Were you given enough notice about when you were going to leave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Q39. Before you left the hospital, were you given any information about what you should or should not do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26154572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 How would you rate the quality of information you were given, while you were on the waiting list to be admitted to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Q40. To what extent did you understand the information you were given about what you should or should not do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Q45. After leaving the hospital, did you get enough support from health or social care services to help you recover or manage your condition?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2293686691"/>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 How did you feel about the length of time you were on the waiting list before your admission to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Birmingham Women's and Children's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847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Birmingham Women's and Children's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311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Leaving hospital:</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Staff telling patients who to contact if worried about condition/treatment after leaving hospital</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Taking medication:</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being able to take medication they brought with them when they need to</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lang="en-GB" sz="1250">
                <a:solidFill>
                  <a:prstClr val="black"/>
                </a:solidFill>
                <a:latin typeface="Arial"/>
              </a:rPr>
              <a:t> </a:t>
            </a:r>
            <a:r>
              <a:rPr lang="en-GB" sz="1250" b="0">
                <a:solidFill>
                  <a:prstClr val="black"/>
                </a:solidFill>
                <a:latin typeface="Arial"/>
              </a:rPr>
              <a:t>Patients being prevented from sleeping at night due to noise from other patients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lang="en-GB" sz="1250">
                <a:solidFill>
                  <a:prstClr val="black"/>
                </a:solidFill>
                <a:latin typeface="Arial"/>
              </a:rPr>
              <a:t> </a:t>
            </a:r>
            <a:r>
              <a:rPr lang="en-GB" sz="1250" b="0">
                <a:solidFill>
                  <a:prstClr val="black"/>
                </a:solidFill>
                <a:latin typeface="Arial"/>
              </a:rPr>
              <a:t>Patients being involved in decisions about them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Help from staff to eat: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getting enough help from staff to eat meals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discussing with patient whether they would need any additional equipment in their home after leaving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Support from health or social care services: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getting enough support to recover/manage condition after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Food:</a:t>
            </a:r>
            <a:r>
              <a:rPr lang="en-GB" sz="1250">
                <a:solidFill>
                  <a:prstClr val="black"/>
                </a:solidFill>
                <a:latin typeface="Arial"/>
              </a:rPr>
              <a:t> </a:t>
            </a:r>
            <a:r>
              <a:rPr lang="en-GB" sz="1250" b="0" noProof="0">
                <a:solidFill>
                  <a:prstClr val="black"/>
                </a:solidFill>
                <a:latin typeface="Arial"/>
              </a:rPr>
              <a:t>Patients being able to get hospital food outside of set mealtimes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list:</a:t>
            </a:r>
            <a:r>
              <a:rPr lang="en-GB" sz="1250">
                <a:solidFill>
                  <a:prstClr val="black"/>
                </a:solidFill>
                <a:latin typeface="Arial"/>
              </a:rPr>
              <a:t> </a:t>
            </a:r>
            <a:r>
              <a:rPr lang="en-GB" sz="1250" b="0">
                <a:solidFill>
                  <a:prstClr val="black"/>
                </a:solidFill>
                <a:latin typeface="Arial"/>
              </a:rPr>
              <a:t>Length of time on waiting list before hospital admission</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while on waiting list: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Quality of information given while on waiting list</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14932161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2814456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230132306"/>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43498817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1696548181"/>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2987551893"/>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3385421258"/>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290650628"/>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30230457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155747926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1017988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1647754343"/>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191816677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317202347"/>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1473629405"/>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2830747363"/>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2941890646"/>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107787560"/>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30527720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738369284"/>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203539003"/>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32487438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344370543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9885388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3291451174"/>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161309376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3141966848"/>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723978987"/>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2938339692"/>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2623229829"/>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615701834"/>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242925291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80015219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2970796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2456000969"/>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368867924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1530979181"/>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2148628970"/>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253360136"/>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29136370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177868007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4020205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807842032"/>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105517175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1801716466"/>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1672583374"/>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4051516359"/>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1136903615"/>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343895423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226370114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37520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1542716084"/>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360817487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401471104"/>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3586194316"/>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959302199"/>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422470006"/>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2011375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048463298"/>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86900791"/>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218943419"/>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12440631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35056720"/>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2567937814"/>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2404208295"/>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2584555794"/>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2247704973"/>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4181067904"/>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3208876738"/>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310263728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5459687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200408338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60567598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1660345265"/>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1411312331"/>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2377689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368763405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987282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525240466"/>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230813020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3323408299"/>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3609308732"/>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2247002915"/>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3735154395"/>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15344099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3695841256"/>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1127246547"/>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363257569"/>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2975134602"/>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64574100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1737600883"/>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2033829163"/>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1067150711"/>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152994165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128342520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7097443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2572195931"/>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25613685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440012855"/>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6845082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23991820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9331309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68700758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110355335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254333683"/>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17934649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42868606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393489732"/>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310107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414755476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3848701868"/>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24428389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5755505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376446950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263837767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185467093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3991939133"/>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399039303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428397644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360384715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295152761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109139453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166736647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66953586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2356638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312685079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3561886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366196951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219424782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149723086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184664187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247410273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362442888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189881717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106165458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45749808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193639308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172633202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280672681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336932625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347874402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427676331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34535477"/>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2963176436"/>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1087832168"/>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1585168087"/>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178037301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141122759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137016173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51958273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162605738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54230659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48402012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315748714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192915549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20199030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189174003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361282599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190615199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259085635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368011637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169640226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21019179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320289466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13206805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1306756277"/>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2139130913"/>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829542080"/>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38168036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1247178196"/>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307</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3932696558"/>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286444365"/>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338325783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1243887325"/>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307</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586744802"/>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147369983"/>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530017206"/>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15613404"/>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756298354"/>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560288541"/>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12410610"/>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92498206"/>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714014950"/>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210508612"/>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4666651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7914389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24320787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73486593"/>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1122466153"/>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3214702702"/>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55%</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847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311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19%</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37%</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81%</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1546320239"/>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2017298975"/>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3093381219"/>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5380582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87608851"/>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27426191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0518487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27287065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32009188"/>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87196122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59669651"/>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01345782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104182788"/>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70277649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6289097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9427531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02432025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56266234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93428302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19276109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23150255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3235008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104087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42023171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05772208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99759659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303662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65418513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5889859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302453418"/>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1696034892"/>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891832608"/>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1133891968"/>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32483964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1332080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39695769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64142921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84076273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03513543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75098812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492030419"/>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67494107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6181381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44921565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24885283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752633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3742918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62502208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97075096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69786201"/>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175423110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223927618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107344263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25763548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5159485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1860557395"/>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Q13. If you brought medication with you to hospital, were you able to take it when you needed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Q43. Did hospital staff tell you who to contact if you were worried about your condition or treatment after you left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578866735"/>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Q8_2. Were you ever prevented from sleeping at night by any of the following? Noise from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Q14. Did you get enough help from staff to eat your meals?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Q35. To what extent did hospital staff involve you in decisions about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10911</TotalTime>
  <Words>16096</Words>
  <Application>Microsoft Office PowerPoint</Application>
  <PresentationFormat>Widescreen</PresentationFormat>
  <Paragraphs>2017</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Birmingham Women's and Children's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2025-08-04T07:21:39Z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